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6" r:id="rId2"/>
    <p:sldId id="297" r:id="rId3"/>
    <p:sldId id="298" r:id="rId4"/>
    <p:sldId id="299" r:id="rId5"/>
    <p:sldId id="300" r:id="rId6"/>
    <p:sldId id="301" r:id="rId7"/>
    <p:sldId id="302" r:id="rId8"/>
    <p:sldId id="303" r:id="rId9"/>
    <p:sldId id="304" r:id="rId10"/>
    <p:sldId id="305" r:id="rId11"/>
    <p:sldId id="306" r:id="rId12"/>
    <p:sldId id="307" r:id="rId13"/>
    <p:sldId id="308" r:id="rId14"/>
    <p:sldId id="256" r:id="rId15"/>
    <p:sldId id="257" r:id="rId16"/>
    <p:sldId id="258" r:id="rId17"/>
    <p:sldId id="259" r:id="rId18"/>
    <p:sldId id="260" r:id="rId19"/>
    <p:sldId id="261" r:id="rId20"/>
    <p:sldId id="262" r:id="rId21"/>
    <p:sldId id="263" r:id="rId22"/>
    <p:sldId id="264" r:id="rId23"/>
    <p:sldId id="265" r:id="rId24"/>
    <p:sldId id="266" r:id="rId25"/>
    <p:sldId id="267" r:id="rId26"/>
    <p:sldId id="268" r:id="rId27"/>
    <p:sldId id="269" r:id="rId28"/>
    <p:sldId id="270" r:id="rId29"/>
    <p:sldId id="271" r:id="rId30"/>
    <p:sldId id="272" r:id="rId31"/>
    <p:sldId id="292" r:id="rId32"/>
    <p:sldId id="273" r:id="rId33"/>
    <p:sldId id="274" r:id="rId34"/>
    <p:sldId id="275" r:id="rId35"/>
    <p:sldId id="293" r:id="rId36"/>
    <p:sldId id="276" r:id="rId37"/>
    <p:sldId id="277" r:id="rId38"/>
    <p:sldId id="278" r:id="rId39"/>
    <p:sldId id="279" r:id="rId40"/>
    <p:sldId id="285" r:id="rId41"/>
    <p:sldId id="280" r:id="rId42"/>
    <p:sldId id="281" r:id="rId43"/>
    <p:sldId id="283" r:id="rId44"/>
    <p:sldId id="284" r:id="rId45"/>
    <p:sldId id="286" r:id="rId46"/>
    <p:sldId id="287" r:id="rId47"/>
    <p:sldId id="288" r:id="rId48"/>
    <p:sldId id="289" r:id="rId49"/>
    <p:sldId id="290" r:id="rId50"/>
    <p:sldId id="291" r:id="rId51"/>
    <p:sldId id="294" r:id="rId52"/>
    <p:sldId id="295"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FF3399"/>
    <a:srgbClr val="FF0066"/>
    <a:srgbClr val="FF99CC"/>
    <a:srgbClr val="FF6699"/>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9" d="100"/>
          <a:sy n="49" d="100"/>
        </p:scale>
        <p:origin x="-1116" y="4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8" Type="http://schemas.openxmlformats.org/officeDocument/2006/relationships/slide" Target="../slides/slide21.xml"/><Relationship Id="rId3" Type="http://schemas.openxmlformats.org/officeDocument/2006/relationships/slide" Target="../slides/slide25.xml"/><Relationship Id="rId7" Type="http://schemas.openxmlformats.org/officeDocument/2006/relationships/slide" Target="../slides/slide22.xml"/><Relationship Id="rId12" Type="http://schemas.openxmlformats.org/officeDocument/2006/relationships/slide" Target="../slides/slide17.xml"/><Relationship Id="rId2" Type="http://schemas.openxmlformats.org/officeDocument/2006/relationships/slide" Target="../slides/slide16.xml"/><Relationship Id="rId1" Type="http://schemas.openxmlformats.org/officeDocument/2006/relationships/slide" Target="../slides/slide15.xml"/><Relationship Id="rId6" Type="http://schemas.openxmlformats.org/officeDocument/2006/relationships/slide" Target="../slides/slide23.xml"/><Relationship Id="rId11" Type="http://schemas.openxmlformats.org/officeDocument/2006/relationships/slide" Target="../slides/slide18.xml"/><Relationship Id="rId5" Type="http://schemas.openxmlformats.org/officeDocument/2006/relationships/slide" Target="../slides/slide24.xml"/><Relationship Id="rId10" Type="http://schemas.openxmlformats.org/officeDocument/2006/relationships/slide" Target="../slides/slide19.xml"/><Relationship Id="rId4" Type="http://schemas.openxmlformats.org/officeDocument/2006/relationships/slide" Target="../slides/slide26.xml"/><Relationship Id="rId9" Type="http://schemas.openxmlformats.org/officeDocument/2006/relationships/slide" Target="../slides/slide20.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7ECE60-1172-4AD9-BED7-A38B19950100}" type="doc">
      <dgm:prSet loTypeId="urn:microsoft.com/office/officeart/2005/8/layout/radial5" loCatId="cycle" qsTypeId="urn:microsoft.com/office/officeart/2005/8/quickstyle/simple1" qsCatId="simple" csTypeId="urn:microsoft.com/office/officeart/2005/8/colors/colorful1" csCatId="colorful" phldr="1"/>
      <dgm:spPr/>
      <dgm:t>
        <a:bodyPr/>
        <a:lstStyle/>
        <a:p>
          <a:endParaRPr lang="en-US"/>
        </a:p>
      </dgm:t>
    </dgm:pt>
    <dgm:pt modelId="{7A6D47C5-F0CD-4B38-BFC8-CEF69CDD29A6}">
      <dgm:prSet phldrT="[Text]"/>
      <dgm:spPr/>
      <dgm:t>
        <a:bodyPr/>
        <a:lstStyle/>
        <a:p>
          <a:r>
            <a:rPr lang="en-US" dirty="0" err="1" smtClean="0">
              <a:solidFill>
                <a:sysClr val="windowText" lastClr="000000"/>
              </a:solidFill>
            </a:rPr>
            <a:t>Panduan</a:t>
          </a:r>
          <a:r>
            <a:rPr lang="en-US" dirty="0" smtClean="0">
              <a:solidFill>
                <a:sysClr val="windowText" lastClr="000000"/>
              </a:solidFill>
            </a:rPr>
            <a:t> </a:t>
          </a:r>
          <a:r>
            <a:rPr lang="en-US" dirty="0" err="1" smtClean="0">
              <a:solidFill>
                <a:sysClr val="windowText" lastClr="000000"/>
              </a:solidFill>
            </a:rPr>
            <a:t>Penjagaan</a:t>
          </a:r>
          <a:r>
            <a:rPr lang="en-US" dirty="0" smtClean="0">
              <a:solidFill>
                <a:sysClr val="windowText" lastClr="000000"/>
              </a:solidFill>
            </a:rPr>
            <a:t> OHP</a:t>
          </a:r>
          <a:endParaRPr lang="en-US" dirty="0">
            <a:solidFill>
              <a:sysClr val="windowText" lastClr="000000"/>
            </a:solidFill>
          </a:endParaRPr>
        </a:p>
      </dgm:t>
    </dgm:pt>
    <dgm:pt modelId="{72498BC6-30F5-4BDC-85BD-82E5F84EB197}" type="parTrans" cxnId="{C4CB3E00-E997-4FB5-9288-E752889F53F2}">
      <dgm:prSet/>
      <dgm:spPr/>
      <dgm:t>
        <a:bodyPr/>
        <a:lstStyle/>
        <a:p>
          <a:endParaRPr lang="en-US">
            <a:solidFill>
              <a:sysClr val="windowText" lastClr="000000"/>
            </a:solidFill>
          </a:endParaRPr>
        </a:p>
      </dgm:t>
    </dgm:pt>
    <dgm:pt modelId="{2845F0E7-105A-43CE-BE0C-C9995CA61239}" type="sibTrans" cxnId="{C4CB3E00-E997-4FB5-9288-E752889F53F2}">
      <dgm:prSet/>
      <dgm:spPr/>
      <dgm:t>
        <a:bodyPr/>
        <a:lstStyle/>
        <a:p>
          <a:endParaRPr lang="en-US">
            <a:solidFill>
              <a:sysClr val="windowText" lastClr="000000"/>
            </a:solidFill>
          </a:endParaRPr>
        </a:p>
      </dgm:t>
    </dgm:pt>
    <dgm:pt modelId="{AFFC2F77-4705-4A20-AEC2-6BBE7C48FE57}">
      <dgm:prSet phldrT="[Text]"/>
      <dgm:spPr/>
      <dgm:t>
        <a:bodyPr/>
        <a:lstStyle/>
        <a:p>
          <a:r>
            <a:rPr lang="en-US" dirty="0" smtClean="0">
              <a:solidFill>
                <a:sysClr val="windowText" lastClr="000000"/>
              </a:solidFill>
              <a:hlinkClick xmlns:r="http://schemas.openxmlformats.org/officeDocument/2006/relationships" r:id="rId1" action="ppaction://hlinksldjump"/>
            </a:rPr>
            <a:t>1.Faham</a:t>
          </a:r>
          <a:endParaRPr lang="en-US" dirty="0">
            <a:solidFill>
              <a:sysClr val="windowText" lastClr="000000"/>
            </a:solidFill>
          </a:endParaRPr>
        </a:p>
      </dgm:t>
    </dgm:pt>
    <dgm:pt modelId="{E87EFBD6-7741-4882-8D90-4C885A053622}" type="parTrans" cxnId="{54BC605F-9965-4304-BE6E-54A2F9C29754}">
      <dgm:prSet/>
      <dgm:spPr/>
      <dgm:t>
        <a:bodyPr/>
        <a:lstStyle/>
        <a:p>
          <a:endParaRPr lang="en-US">
            <a:solidFill>
              <a:sysClr val="windowText" lastClr="000000"/>
            </a:solidFill>
          </a:endParaRPr>
        </a:p>
      </dgm:t>
    </dgm:pt>
    <dgm:pt modelId="{0A794118-43D4-4EAE-873C-1452DCAC91AA}" type="sibTrans" cxnId="{54BC605F-9965-4304-BE6E-54A2F9C29754}">
      <dgm:prSet/>
      <dgm:spPr/>
      <dgm:t>
        <a:bodyPr/>
        <a:lstStyle/>
        <a:p>
          <a:endParaRPr lang="en-US">
            <a:solidFill>
              <a:sysClr val="windowText" lastClr="000000"/>
            </a:solidFill>
          </a:endParaRPr>
        </a:p>
      </dgm:t>
    </dgm:pt>
    <dgm:pt modelId="{BC502EBA-5C4F-44F3-8194-4D54BDCED4A6}">
      <dgm:prSet phldrT="[Text]"/>
      <dgm:spPr/>
      <dgm:t>
        <a:bodyPr/>
        <a:lstStyle/>
        <a:p>
          <a:r>
            <a:rPr lang="en-US" dirty="0" smtClean="0">
              <a:solidFill>
                <a:sysClr val="windowText" lastClr="000000"/>
              </a:solidFill>
              <a:hlinkClick xmlns:r="http://schemas.openxmlformats.org/officeDocument/2006/relationships" r:id="rId2" action="ppaction://hlinksldjump"/>
            </a:rPr>
            <a:t>2. </a:t>
          </a:r>
          <a:r>
            <a:rPr lang="en-US" dirty="0" err="1" smtClean="0">
              <a:solidFill>
                <a:sysClr val="windowText" lastClr="000000"/>
              </a:solidFill>
              <a:hlinkClick xmlns:r="http://schemas.openxmlformats.org/officeDocument/2006/relationships" r:id="rId2" action="ppaction://hlinksldjump"/>
            </a:rPr>
            <a:t>Bersihkan</a:t>
          </a:r>
          <a:endParaRPr lang="en-US" dirty="0">
            <a:solidFill>
              <a:sysClr val="windowText" lastClr="000000"/>
            </a:solidFill>
          </a:endParaRPr>
        </a:p>
      </dgm:t>
    </dgm:pt>
    <dgm:pt modelId="{6E3432E0-D8BD-4447-8F60-BDFB5BDDDB7C}" type="parTrans" cxnId="{199441C9-F83D-456D-9004-733A7249550B}">
      <dgm:prSet/>
      <dgm:spPr/>
      <dgm:t>
        <a:bodyPr/>
        <a:lstStyle/>
        <a:p>
          <a:endParaRPr lang="en-US">
            <a:solidFill>
              <a:sysClr val="windowText" lastClr="000000"/>
            </a:solidFill>
          </a:endParaRPr>
        </a:p>
      </dgm:t>
    </dgm:pt>
    <dgm:pt modelId="{0C88FE0A-FC4B-4B84-A9BD-602D7E188AF0}" type="sibTrans" cxnId="{199441C9-F83D-456D-9004-733A7249550B}">
      <dgm:prSet/>
      <dgm:spPr/>
      <dgm:t>
        <a:bodyPr/>
        <a:lstStyle/>
        <a:p>
          <a:endParaRPr lang="en-US">
            <a:solidFill>
              <a:sysClr val="windowText" lastClr="000000"/>
            </a:solidFill>
          </a:endParaRPr>
        </a:p>
      </dgm:t>
    </dgm:pt>
    <dgm:pt modelId="{6EF2B412-D867-4391-9C63-92A419AE1FD5}">
      <dgm:prSet phldrT="[Text]"/>
      <dgm:spPr/>
      <dgm:t>
        <a:bodyPr/>
        <a:lstStyle/>
        <a:p>
          <a:r>
            <a:rPr lang="en-US" dirty="0" smtClean="0">
              <a:solidFill>
                <a:sysClr val="windowText" lastClr="000000"/>
              </a:solidFill>
              <a:hlinkClick xmlns:r="http://schemas.openxmlformats.org/officeDocument/2006/relationships" r:id="rId3" action="ppaction://hlinksldjump"/>
            </a:rPr>
            <a:t>11, </a:t>
          </a:r>
          <a:r>
            <a:rPr lang="en-US" dirty="0" err="1" smtClean="0">
              <a:solidFill>
                <a:sysClr val="windowText" lastClr="000000"/>
              </a:solidFill>
              <a:hlinkClick xmlns:r="http://schemas.openxmlformats.org/officeDocument/2006/relationships" r:id="rId3" action="ppaction://hlinksldjump"/>
            </a:rPr>
            <a:t>Jangan</a:t>
          </a:r>
          <a:r>
            <a:rPr lang="en-US" dirty="0" smtClean="0">
              <a:solidFill>
                <a:sysClr val="windowText" lastClr="000000"/>
              </a:solidFill>
              <a:hlinkClick xmlns:r="http://schemas.openxmlformats.org/officeDocument/2006/relationships" r:id="rId3" action="ppaction://hlinksldjump"/>
            </a:rPr>
            <a:t> </a:t>
          </a:r>
          <a:r>
            <a:rPr lang="en-US" dirty="0" err="1" smtClean="0">
              <a:solidFill>
                <a:sysClr val="windowText" lastClr="000000"/>
              </a:solidFill>
              <a:hlinkClick xmlns:r="http://schemas.openxmlformats.org/officeDocument/2006/relationships" r:id="rId3" action="ppaction://hlinksldjump"/>
            </a:rPr>
            <a:t>ubah</a:t>
          </a:r>
          <a:r>
            <a:rPr lang="en-US" dirty="0" smtClean="0">
              <a:solidFill>
                <a:sysClr val="windowText" lastClr="000000"/>
              </a:solidFill>
              <a:hlinkClick xmlns:r="http://schemas.openxmlformats.org/officeDocument/2006/relationships" r:id="rId3" action="ppaction://hlinksldjump"/>
            </a:rPr>
            <a:t> </a:t>
          </a:r>
          <a:endParaRPr lang="en-US" dirty="0">
            <a:solidFill>
              <a:sysClr val="windowText" lastClr="000000"/>
            </a:solidFill>
          </a:endParaRPr>
        </a:p>
      </dgm:t>
    </dgm:pt>
    <dgm:pt modelId="{3223C2DF-0988-4176-8AAD-C503BC4926E6}" type="parTrans" cxnId="{50B98CA5-B8D2-4341-AA81-D999638BBD0A}">
      <dgm:prSet/>
      <dgm:spPr/>
      <dgm:t>
        <a:bodyPr/>
        <a:lstStyle/>
        <a:p>
          <a:endParaRPr lang="en-US">
            <a:solidFill>
              <a:sysClr val="windowText" lastClr="000000"/>
            </a:solidFill>
          </a:endParaRPr>
        </a:p>
      </dgm:t>
    </dgm:pt>
    <dgm:pt modelId="{EC3AC8B1-8733-414A-B9E5-60DB50F5C931}" type="sibTrans" cxnId="{50B98CA5-B8D2-4341-AA81-D999638BBD0A}">
      <dgm:prSet/>
      <dgm:spPr/>
      <dgm:t>
        <a:bodyPr/>
        <a:lstStyle/>
        <a:p>
          <a:endParaRPr lang="en-US">
            <a:solidFill>
              <a:sysClr val="windowText" lastClr="000000"/>
            </a:solidFill>
          </a:endParaRPr>
        </a:p>
      </dgm:t>
    </dgm:pt>
    <dgm:pt modelId="{BFA5067E-65C4-4293-A279-7005B19ED0AA}">
      <dgm:prSet phldrT="[Text]"/>
      <dgm:spPr/>
      <dgm:t>
        <a:bodyPr/>
        <a:lstStyle/>
        <a:p>
          <a:r>
            <a:rPr lang="en-US" dirty="0" smtClean="0">
              <a:solidFill>
                <a:sysClr val="windowText" lastClr="000000"/>
              </a:solidFill>
              <a:hlinkClick xmlns:r="http://schemas.openxmlformats.org/officeDocument/2006/relationships" r:id="rId4" action="ppaction://hlinksldjump"/>
            </a:rPr>
            <a:t>12. Switch off</a:t>
          </a:r>
          <a:endParaRPr lang="en-US" dirty="0">
            <a:solidFill>
              <a:sysClr val="windowText" lastClr="000000"/>
            </a:solidFill>
          </a:endParaRPr>
        </a:p>
      </dgm:t>
    </dgm:pt>
    <dgm:pt modelId="{39190804-39D2-40E1-9187-969F0CA94AEA}" type="parTrans" cxnId="{7C1DE864-0CC7-4B93-9BFE-8850B54180A7}">
      <dgm:prSet/>
      <dgm:spPr/>
      <dgm:t>
        <a:bodyPr/>
        <a:lstStyle/>
        <a:p>
          <a:endParaRPr lang="en-US">
            <a:solidFill>
              <a:sysClr val="windowText" lastClr="000000"/>
            </a:solidFill>
          </a:endParaRPr>
        </a:p>
      </dgm:t>
    </dgm:pt>
    <dgm:pt modelId="{8F38741E-9EEF-4274-B817-411B4271742A}" type="sibTrans" cxnId="{7C1DE864-0CC7-4B93-9BFE-8850B54180A7}">
      <dgm:prSet/>
      <dgm:spPr/>
      <dgm:t>
        <a:bodyPr/>
        <a:lstStyle/>
        <a:p>
          <a:endParaRPr lang="en-US">
            <a:solidFill>
              <a:sysClr val="windowText" lastClr="000000"/>
            </a:solidFill>
          </a:endParaRPr>
        </a:p>
      </dgm:t>
    </dgm:pt>
    <dgm:pt modelId="{6F73A61B-509D-4AE1-8E21-3BDC3A8BC0B5}">
      <dgm:prSet/>
      <dgm:spPr/>
      <dgm:t>
        <a:bodyPr/>
        <a:lstStyle/>
        <a:p>
          <a:r>
            <a:rPr lang="en-US" dirty="0" smtClean="0">
              <a:solidFill>
                <a:sysClr val="windowText" lastClr="000000"/>
              </a:solidFill>
              <a:hlinkClick xmlns:r="http://schemas.openxmlformats.org/officeDocument/2006/relationships" r:id="rId5" action="ppaction://hlinksldjump"/>
            </a:rPr>
            <a:t>10. </a:t>
          </a:r>
          <a:r>
            <a:rPr lang="en-US" dirty="0" err="1" smtClean="0">
              <a:solidFill>
                <a:sysClr val="windowText" lastClr="000000"/>
              </a:solidFill>
              <a:hlinkClick xmlns:r="http://schemas.openxmlformats.org/officeDocument/2006/relationships" r:id="rId5" action="ppaction://hlinksldjump"/>
            </a:rPr>
            <a:t>Layar</a:t>
          </a:r>
          <a:r>
            <a:rPr lang="en-US" dirty="0" smtClean="0">
              <a:solidFill>
                <a:sysClr val="windowText" lastClr="000000"/>
              </a:solidFill>
              <a:hlinkClick xmlns:r="http://schemas.openxmlformats.org/officeDocument/2006/relationships" r:id="rId5" action="ppaction://hlinksldjump"/>
            </a:rPr>
            <a:t> </a:t>
          </a:r>
          <a:r>
            <a:rPr lang="en-US" dirty="0" err="1" smtClean="0">
              <a:solidFill>
                <a:sysClr val="windowText" lastClr="000000"/>
              </a:solidFill>
              <a:hlinkClick xmlns:r="http://schemas.openxmlformats.org/officeDocument/2006/relationships" r:id="rId5" action="ppaction://hlinksldjump"/>
            </a:rPr>
            <a:t>skrin</a:t>
          </a:r>
          <a:endParaRPr lang="en-US" dirty="0">
            <a:solidFill>
              <a:sysClr val="windowText" lastClr="000000"/>
            </a:solidFill>
          </a:endParaRPr>
        </a:p>
      </dgm:t>
    </dgm:pt>
    <dgm:pt modelId="{F8930A23-6214-4FF5-94D1-BE237FFF26D9}" type="parTrans" cxnId="{E3099B01-CDB1-42EB-B03B-EE838406E465}">
      <dgm:prSet/>
      <dgm:spPr/>
      <dgm:t>
        <a:bodyPr/>
        <a:lstStyle/>
        <a:p>
          <a:endParaRPr lang="en-US">
            <a:solidFill>
              <a:sysClr val="windowText" lastClr="000000"/>
            </a:solidFill>
          </a:endParaRPr>
        </a:p>
      </dgm:t>
    </dgm:pt>
    <dgm:pt modelId="{AE8F9629-491C-4D43-B83F-0C9588FE8A32}" type="sibTrans" cxnId="{E3099B01-CDB1-42EB-B03B-EE838406E465}">
      <dgm:prSet/>
      <dgm:spPr/>
      <dgm:t>
        <a:bodyPr/>
        <a:lstStyle/>
        <a:p>
          <a:endParaRPr lang="en-US">
            <a:solidFill>
              <a:sysClr val="windowText" lastClr="000000"/>
            </a:solidFill>
          </a:endParaRPr>
        </a:p>
      </dgm:t>
    </dgm:pt>
    <dgm:pt modelId="{AB16E4C1-545B-4680-8F40-380EE4210FFD}">
      <dgm:prSet/>
      <dgm:spPr/>
      <dgm:t>
        <a:bodyPr/>
        <a:lstStyle/>
        <a:p>
          <a:r>
            <a:rPr lang="en-US" dirty="0" smtClean="0">
              <a:solidFill>
                <a:sysClr val="windowText" lastClr="000000"/>
              </a:solidFill>
              <a:hlinkClick xmlns:r="http://schemas.openxmlformats.org/officeDocument/2006/relationships" r:id="rId6" action="ppaction://hlinksldjump"/>
            </a:rPr>
            <a:t>9. </a:t>
          </a:r>
          <a:r>
            <a:rPr lang="en-US" dirty="0" err="1" smtClean="0">
              <a:solidFill>
                <a:sysClr val="windowText" lastClr="000000"/>
              </a:solidFill>
              <a:hlinkClick xmlns:r="http://schemas.openxmlformats.org/officeDocument/2006/relationships" r:id="rId6" action="ppaction://hlinksldjump"/>
            </a:rPr>
            <a:t>Alat</a:t>
          </a:r>
          <a:r>
            <a:rPr lang="en-US" dirty="0" smtClean="0">
              <a:solidFill>
                <a:sysClr val="windowText" lastClr="000000"/>
              </a:solidFill>
              <a:hlinkClick xmlns:r="http://schemas.openxmlformats.org/officeDocument/2006/relationships" r:id="rId6" action="ppaction://hlinksldjump"/>
            </a:rPr>
            <a:t> </a:t>
          </a:r>
          <a:r>
            <a:rPr lang="en-US" dirty="0" err="1" smtClean="0">
              <a:solidFill>
                <a:sysClr val="windowText" lastClr="000000"/>
              </a:solidFill>
              <a:hlinkClick xmlns:r="http://schemas.openxmlformats.org/officeDocument/2006/relationships" r:id="rId6" action="ppaction://hlinksldjump"/>
            </a:rPr>
            <a:t>penunjuk</a:t>
          </a:r>
          <a:r>
            <a:rPr lang="en-US" dirty="0" smtClean="0">
              <a:solidFill>
                <a:sysClr val="windowText" lastClr="000000"/>
              </a:solidFill>
              <a:hlinkClick xmlns:r="http://schemas.openxmlformats.org/officeDocument/2006/relationships" r:id="rId6" action="ppaction://hlinksldjump"/>
            </a:rPr>
            <a:t> </a:t>
          </a:r>
          <a:endParaRPr lang="en-US" dirty="0">
            <a:solidFill>
              <a:sysClr val="windowText" lastClr="000000"/>
            </a:solidFill>
          </a:endParaRPr>
        </a:p>
      </dgm:t>
    </dgm:pt>
    <dgm:pt modelId="{720E3235-5242-4199-A5D4-876702562411}" type="parTrans" cxnId="{0DAD70AF-97F6-4309-BC3C-844D36F33F86}">
      <dgm:prSet/>
      <dgm:spPr/>
      <dgm:t>
        <a:bodyPr/>
        <a:lstStyle/>
        <a:p>
          <a:endParaRPr lang="en-US">
            <a:solidFill>
              <a:sysClr val="windowText" lastClr="000000"/>
            </a:solidFill>
          </a:endParaRPr>
        </a:p>
      </dgm:t>
    </dgm:pt>
    <dgm:pt modelId="{7BA1AD49-4717-4B39-9F45-8C16B1021AC8}" type="sibTrans" cxnId="{0DAD70AF-97F6-4309-BC3C-844D36F33F86}">
      <dgm:prSet/>
      <dgm:spPr/>
      <dgm:t>
        <a:bodyPr/>
        <a:lstStyle/>
        <a:p>
          <a:endParaRPr lang="en-US">
            <a:solidFill>
              <a:sysClr val="windowText" lastClr="000000"/>
            </a:solidFill>
          </a:endParaRPr>
        </a:p>
      </dgm:t>
    </dgm:pt>
    <dgm:pt modelId="{DDD33B8D-B35C-40EE-A7BF-B3B660533D00}">
      <dgm:prSet/>
      <dgm:spPr/>
      <dgm:t>
        <a:bodyPr/>
        <a:lstStyle/>
        <a:p>
          <a:r>
            <a:rPr lang="en-US" dirty="0" smtClean="0">
              <a:solidFill>
                <a:sysClr val="windowText" lastClr="000000"/>
              </a:solidFill>
              <a:hlinkClick xmlns:r="http://schemas.openxmlformats.org/officeDocument/2006/relationships" r:id="rId7" action="ppaction://hlinksldjump"/>
            </a:rPr>
            <a:t>8. Pen </a:t>
          </a:r>
          <a:endParaRPr lang="en-US" dirty="0">
            <a:solidFill>
              <a:sysClr val="windowText" lastClr="000000"/>
            </a:solidFill>
          </a:endParaRPr>
        </a:p>
      </dgm:t>
    </dgm:pt>
    <dgm:pt modelId="{C568F975-D38D-45E0-AAAF-B4EAE3C9F2BF}" type="parTrans" cxnId="{FBD3A9F8-7FDF-4437-89AE-B72A13E85323}">
      <dgm:prSet/>
      <dgm:spPr/>
      <dgm:t>
        <a:bodyPr/>
        <a:lstStyle/>
        <a:p>
          <a:endParaRPr lang="en-US">
            <a:solidFill>
              <a:sysClr val="windowText" lastClr="000000"/>
            </a:solidFill>
          </a:endParaRPr>
        </a:p>
      </dgm:t>
    </dgm:pt>
    <dgm:pt modelId="{75A84ABC-12F1-495E-AAD7-907E2F2E53FE}" type="sibTrans" cxnId="{FBD3A9F8-7FDF-4437-89AE-B72A13E85323}">
      <dgm:prSet/>
      <dgm:spPr/>
      <dgm:t>
        <a:bodyPr/>
        <a:lstStyle/>
        <a:p>
          <a:endParaRPr lang="en-US">
            <a:solidFill>
              <a:sysClr val="windowText" lastClr="000000"/>
            </a:solidFill>
          </a:endParaRPr>
        </a:p>
      </dgm:t>
    </dgm:pt>
    <dgm:pt modelId="{7CBFD423-60AB-405F-A2CC-52BC3239B42C}">
      <dgm:prSet/>
      <dgm:spPr/>
      <dgm:t>
        <a:bodyPr/>
        <a:lstStyle/>
        <a:p>
          <a:r>
            <a:rPr lang="en-US" dirty="0" smtClean="0">
              <a:solidFill>
                <a:sysClr val="windowText" lastClr="000000"/>
              </a:solidFill>
              <a:hlinkClick xmlns:r="http://schemas.openxmlformats.org/officeDocument/2006/relationships" r:id="rId8" action="ppaction://hlinksldjump"/>
            </a:rPr>
            <a:t>7. </a:t>
          </a:r>
          <a:r>
            <a:rPr lang="en-US" dirty="0" err="1" smtClean="0">
              <a:solidFill>
                <a:sysClr val="windowText" lastClr="000000"/>
              </a:solidFill>
              <a:hlinkClick xmlns:r="http://schemas.openxmlformats.org/officeDocument/2006/relationships" r:id="rId8" action="ppaction://hlinksldjump"/>
            </a:rPr>
            <a:t>Troli</a:t>
          </a:r>
          <a:r>
            <a:rPr lang="en-US" dirty="0" smtClean="0">
              <a:solidFill>
                <a:sysClr val="windowText" lastClr="000000"/>
              </a:solidFill>
              <a:hlinkClick xmlns:r="http://schemas.openxmlformats.org/officeDocument/2006/relationships" r:id="rId8" action="ppaction://hlinksldjump"/>
            </a:rPr>
            <a:t> </a:t>
          </a:r>
          <a:endParaRPr lang="en-US" dirty="0">
            <a:solidFill>
              <a:sysClr val="windowText" lastClr="000000"/>
            </a:solidFill>
          </a:endParaRPr>
        </a:p>
      </dgm:t>
    </dgm:pt>
    <dgm:pt modelId="{FDC43FB7-E4BC-4622-9AD9-D845BDDBCE71}" type="parTrans" cxnId="{4E88490B-24F3-4DEC-A8C7-B8A7B9831725}">
      <dgm:prSet/>
      <dgm:spPr/>
      <dgm:t>
        <a:bodyPr/>
        <a:lstStyle/>
        <a:p>
          <a:endParaRPr lang="en-US">
            <a:solidFill>
              <a:sysClr val="windowText" lastClr="000000"/>
            </a:solidFill>
          </a:endParaRPr>
        </a:p>
      </dgm:t>
    </dgm:pt>
    <dgm:pt modelId="{08A6C860-0F9E-440B-AEF5-31DFBED23BDC}" type="sibTrans" cxnId="{4E88490B-24F3-4DEC-A8C7-B8A7B9831725}">
      <dgm:prSet/>
      <dgm:spPr/>
      <dgm:t>
        <a:bodyPr/>
        <a:lstStyle/>
        <a:p>
          <a:endParaRPr lang="en-US">
            <a:solidFill>
              <a:sysClr val="windowText" lastClr="000000"/>
            </a:solidFill>
          </a:endParaRPr>
        </a:p>
      </dgm:t>
    </dgm:pt>
    <dgm:pt modelId="{CBD6552B-C196-40F9-8239-42722A09E9E7}">
      <dgm:prSet/>
      <dgm:spPr/>
      <dgm:t>
        <a:bodyPr/>
        <a:lstStyle/>
        <a:p>
          <a:r>
            <a:rPr lang="en-US" dirty="0" smtClean="0">
              <a:solidFill>
                <a:sysClr val="windowText" lastClr="000000"/>
              </a:solidFill>
              <a:hlinkClick xmlns:r="http://schemas.openxmlformats.org/officeDocument/2006/relationships" r:id="rId9" action="ppaction://hlinksldjump"/>
            </a:rPr>
            <a:t>6. </a:t>
          </a:r>
          <a:r>
            <a:rPr lang="en-US" dirty="0" err="1" smtClean="0">
              <a:solidFill>
                <a:sysClr val="windowText" lastClr="000000"/>
              </a:solidFill>
              <a:hlinkClick xmlns:r="http://schemas.openxmlformats.org/officeDocument/2006/relationships" r:id="rId9" action="ppaction://hlinksldjump"/>
            </a:rPr>
            <a:t>Mentol</a:t>
          </a:r>
          <a:r>
            <a:rPr lang="en-US" dirty="0" smtClean="0">
              <a:solidFill>
                <a:sysClr val="windowText" lastClr="000000"/>
              </a:solidFill>
              <a:hlinkClick xmlns:r="http://schemas.openxmlformats.org/officeDocument/2006/relationships" r:id="rId9" action="ppaction://hlinksldjump"/>
            </a:rPr>
            <a:t> </a:t>
          </a:r>
          <a:r>
            <a:rPr lang="en-US" dirty="0" err="1" smtClean="0">
              <a:solidFill>
                <a:sysClr val="windowText" lastClr="000000"/>
              </a:solidFill>
              <a:hlinkClick xmlns:r="http://schemas.openxmlformats.org/officeDocument/2006/relationships" r:id="rId9" action="ppaction://hlinksldjump"/>
            </a:rPr>
            <a:t>rosak</a:t>
          </a:r>
          <a:endParaRPr lang="en-US" dirty="0">
            <a:solidFill>
              <a:sysClr val="windowText" lastClr="000000"/>
            </a:solidFill>
          </a:endParaRPr>
        </a:p>
      </dgm:t>
    </dgm:pt>
    <dgm:pt modelId="{BEB1C807-B900-4693-9243-1393CF2B163E}" type="parTrans" cxnId="{2F169252-C263-4B9A-B643-2057582F7DC0}">
      <dgm:prSet/>
      <dgm:spPr/>
      <dgm:t>
        <a:bodyPr/>
        <a:lstStyle/>
        <a:p>
          <a:endParaRPr lang="en-US">
            <a:solidFill>
              <a:sysClr val="windowText" lastClr="000000"/>
            </a:solidFill>
          </a:endParaRPr>
        </a:p>
      </dgm:t>
    </dgm:pt>
    <dgm:pt modelId="{9EF7EE15-0A7F-43D2-B0AC-AA6DD9D151A3}" type="sibTrans" cxnId="{2F169252-C263-4B9A-B643-2057582F7DC0}">
      <dgm:prSet/>
      <dgm:spPr/>
      <dgm:t>
        <a:bodyPr/>
        <a:lstStyle/>
        <a:p>
          <a:endParaRPr lang="en-US">
            <a:solidFill>
              <a:sysClr val="windowText" lastClr="000000"/>
            </a:solidFill>
          </a:endParaRPr>
        </a:p>
      </dgm:t>
    </dgm:pt>
    <dgm:pt modelId="{C313FFD2-3B4F-469B-BE22-DDA724B3309A}">
      <dgm:prSet/>
      <dgm:spPr/>
      <dgm:t>
        <a:bodyPr/>
        <a:lstStyle/>
        <a:p>
          <a:r>
            <a:rPr lang="en-US" dirty="0" smtClean="0">
              <a:solidFill>
                <a:sysClr val="windowText" lastClr="000000"/>
              </a:solidFill>
              <a:hlinkClick xmlns:r="http://schemas.openxmlformats.org/officeDocument/2006/relationships" r:id="rId10" action="ppaction://hlinksldjump"/>
            </a:rPr>
            <a:t>5. </a:t>
          </a:r>
          <a:r>
            <a:rPr lang="en-US" dirty="0" err="1" smtClean="0">
              <a:solidFill>
                <a:sysClr val="windowText" lastClr="000000"/>
              </a:solidFill>
              <a:hlinkClick xmlns:r="http://schemas.openxmlformats.org/officeDocument/2006/relationships" r:id="rId10" action="ppaction://hlinksldjump"/>
            </a:rPr>
            <a:t>Mentol</a:t>
          </a:r>
          <a:r>
            <a:rPr lang="en-US" dirty="0" smtClean="0">
              <a:solidFill>
                <a:sysClr val="windowText" lastClr="000000"/>
              </a:solidFill>
              <a:hlinkClick xmlns:r="http://schemas.openxmlformats.org/officeDocument/2006/relationships" r:id="rId10" action="ppaction://hlinksldjump"/>
            </a:rPr>
            <a:t> </a:t>
          </a:r>
          <a:r>
            <a:rPr lang="en-US" dirty="0" err="1" smtClean="0">
              <a:solidFill>
                <a:sysClr val="windowText" lastClr="000000"/>
              </a:solidFill>
              <a:hlinkClick xmlns:r="http://schemas.openxmlformats.org/officeDocument/2006/relationships" r:id="rId10" action="ppaction://hlinksldjump"/>
            </a:rPr>
            <a:t>kedua</a:t>
          </a:r>
          <a:endParaRPr lang="en-US" dirty="0">
            <a:solidFill>
              <a:sysClr val="windowText" lastClr="000000"/>
            </a:solidFill>
          </a:endParaRPr>
        </a:p>
      </dgm:t>
    </dgm:pt>
    <dgm:pt modelId="{77AF8AF8-5C9F-4241-8146-EAF388A52730}" type="parTrans" cxnId="{CA1B780B-226B-44CB-9D29-D7AEE39A4BC4}">
      <dgm:prSet/>
      <dgm:spPr/>
      <dgm:t>
        <a:bodyPr/>
        <a:lstStyle/>
        <a:p>
          <a:endParaRPr lang="en-US">
            <a:solidFill>
              <a:sysClr val="windowText" lastClr="000000"/>
            </a:solidFill>
          </a:endParaRPr>
        </a:p>
      </dgm:t>
    </dgm:pt>
    <dgm:pt modelId="{BEE0BFB7-E286-4F22-84DA-154D6C02C0DA}" type="sibTrans" cxnId="{CA1B780B-226B-44CB-9D29-D7AEE39A4BC4}">
      <dgm:prSet/>
      <dgm:spPr/>
      <dgm:t>
        <a:bodyPr/>
        <a:lstStyle/>
        <a:p>
          <a:endParaRPr lang="en-US">
            <a:solidFill>
              <a:sysClr val="windowText" lastClr="000000"/>
            </a:solidFill>
          </a:endParaRPr>
        </a:p>
      </dgm:t>
    </dgm:pt>
    <dgm:pt modelId="{87A47914-60BD-4B77-AEDC-993DF646E2F2}">
      <dgm:prSet/>
      <dgm:spPr/>
      <dgm:t>
        <a:bodyPr/>
        <a:lstStyle/>
        <a:p>
          <a:r>
            <a:rPr lang="en-US" dirty="0" smtClean="0">
              <a:solidFill>
                <a:sysClr val="windowText" lastClr="000000"/>
              </a:solidFill>
              <a:hlinkClick xmlns:r="http://schemas.openxmlformats.org/officeDocument/2006/relationships" r:id="rId11" action="ppaction://hlinksldjump"/>
            </a:rPr>
            <a:t>4. </a:t>
          </a:r>
          <a:r>
            <a:rPr lang="en-US" dirty="0" err="1" smtClean="0">
              <a:solidFill>
                <a:sysClr val="windowText" lastClr="000000"/>
              </a:solidFill>
              <a:hlinkClick xmlns:r="http://schemas.openxmlformats.org/officeDocument/2006/relationships" r:id="rId11" action="ppaction://hlinksldjump"/>
            </a:rPr>
            <a:t>Kipas</a:t>
          </a:r>
          <a:endParaRPr lang="en-US" dirty="0">
            <a:solidFill>
              <a:sysClr val="windowText" lastClr="000000"/>
            </a:solidFill>
          </a:endParaRPr>
        </a:p>
      </dgm:t>
    </dgm:pt>
    <dgm:pt modelId="{F8DAE1AB-A357-4506-BC27-6443C55D7FA9}" type="parTrans" cxnId="{B1142705-80F9-4262-A41A-D3989CE6292D}">
      <dgm:prSet/>
      <dgm:spPr/>
      <dgm:t>
        <a:bodyPr/>
        <a:lstStyle/>
        <a:p>
          <a:endParaRPr lang="en-US">
            <a:solidFill>
              <a:sysClr val="windowText" lastClr="000000"/>
            </a:solidFill>
          </a:endParaRPr>
        </a:p>
      </dgm:t>
    </dgm:pt>
    <dgm:pt modelId="{3E12D877-E001-4367-9886-ED2516D2BE2C}" type="sibTrans" cxnId="{B1142705-80F9-4262-A41A-D3989CE6292D}">
      <dgm:prSet/>
      <dgm:spPr/>
      <dgm:t>
        <a:bodyPr/>
        <a:lstStyle/>
        <a:p>
          <a:endParaRPr lang="en-US">
            <a:solidFill>
              <a:sysClr val="windowText" lastClr="000000"/>
            </a:solidFill>
          </a:endParaRPr>
        </a:p>
      </dgm:t>
    </dgm:pt>
    <dgm:pt modelId="{B49BCE87-9339-454A-999B-2889DE80988F}">
      <dgm:prSet/>
      <dgm:spPr/>
      <dgm:t>
        <a:bodyPr/>
        <a:lstStyle/>
        <a:p>
          <a:r>
            <a:rPr lang="en-US" dirty="0" smtClean="0">
              <a:solidFill>
                <a:sysClr val="windowText" lastClr="000000"/>
              </a:solidFill>
              <a:hlinkClick xmlns:r="http://schemas.openxmlformats.org/officeDocument/2006/relationships" r:id="rId12" action="ppaction://hlinksldjump"/>
            </a:rPr>
            <a:t>3. </a:t>
          </a:r>
          <a:r>
            <a:rPr lang="en-US" dirty="0" err="1" smtClean="0">
              <a:solidFill>
                <a:sysClr val="windowText" lastClr="000000"/>
              </a:solidFill>
              <a:hlinkClick xmlns:r="http://schemas.openxmlformats.org/officeDocument/2006/relationships" r:id="rId12" action="ppaction://hlinksldjump"/>
            </a:rPr>
            <a:t>Jangan</a:t>
          </a:r>
          <a:r>
            <a:rPr lang="en-US" dirty="0" smtClean="0">
              <a:solidFill>
                <a:sysClr val="windowText" lastClr="000000"/>
              </a:solidFill>
              <a:hlinkClick xmlns:r="http://schemas.openxmlformats.org/officeDocument/2006/relationships" r:id="rId12" action="ppaction://hlinksldjump"/>
            </a:rPr>
            <a:t> </a:t>
          </a:r>
          <a:r>
            <a:rPr lang="en-US" dirty="0" err="1" smtClean="0">
              <a:solidFill>
                <a:sysClr val="windowText" lastClr="000000"/>
              </a:solidFill>
              <a:hlinkClick xmlns:r="http://schemas.openxmlformats.org/officeDocument/2006/relationships" r:id="rId12" action="ppaction://hlinksldjump"/>
            </a:rPr>
            <a:t>biar</a:t>
          </a:r>
          <a:r>
            <a:rPr lang="en-US" dirty="0" smtClean="0">
              <a:solidFill>
                <a:sysClr val="windowText" lastClr="000000"/>
              </a:solidFill>
              <a:hlinkClick xmlns:r="http://schemas.openxmlformats.org/officeDocument/2006/relationships" r:id="rId12" action="ppaction://hlinksldjump"/>
            </a:rPr>
            <a:t> </a:t>
          </a:r>
          <a:r>
            <a:rPr lang="en-US" dirty="0" err="1" smtClean="0">
              <a:solidFill>
                <a:sysClr val="windowText" lastClr="000000"/>
              </a:solidFill>
              <a:hlinkClick xmlns:r="http://schemas.openxmlformats.org/officeDocument/2006/relationships" r:id="rId12" action="ppaction://hlinksldjump"/>
            </a:rPr>
            <a:t>buka</a:t>
          </a:r>
          <a:r>
            <a:rPr lang="en-US" dirty="0" smtClean="0">
              <a:solidFill>
                <a:sysClr val="windowText" lastClr="000000"/>
              </a:solidFill>
              <a:hlinkClick xmlns:r="http://schemas.openxmlformats.org/officeDocument/2006/relationships" r:id="rId12" action="ppaction://hlinksldjump"/>
            </a:rPr>
            <a:t> lama</a:t>
          </a:r>
          <a:endParaRPr lang="en-US" dirty="0">
            <a:solidFill>
              <a:sysClr val="windowText" lastClr="000000"/>
            </a:solidFill>
          </a:endParaRPr>
        </a:p>
      </dgm:t>
    </dgm:pt>
    <dgm:pt modelId="{DD8F3C1A-9826-49B7-B03A-BE81180EBEEB}" type="parTrans" cxnId="{7DAB3EA5-D7A1-48CC-B4C4-6E1514E4784A}">
      <dgm:prSet/>
      <dgm:spPr/>
      <dgm:t>
        <a:bodyPr/>
        <a:lstStyle/>
        <a:p>
          <a:endParaRPr lang="en-US">
            <a:solidFill>
              <a:sysClr val="windowText" lastClr="000000"/>
            </a:solidFill>
          </a:endParaRPr>
        </a:p>
      </dgm:t>
    </dgm:pt>
    <dgm:pt modelId="{6D51A672-5F62-4E1A-A836-928C4CE9DC5E}" type="sibTrans" cxnId="{7DAB3EA5-D7A1-48CC-B4C4-6E1514E4784A}">
      <dgm:prSet/>
      <dgm:spPr/>
      <dgm:t>
        <a:bodyPr/>
        <a:lstStyle/>
        <a:p>
          <a:endParaRPr lang="en-US">
            <a:solidFill>
              <a:sysClr val="windowText" lastClr="000000"/>
            </a:solidFill>
          </a:endParaRPr>
        </a:p>
      </dgm:t>
    </dgm:pt>
    <dgm:pt modelId="{4293819C-2806-4C51-B09F-37DA5350AA40}" type="pres">
      <dgm:prSet presAssocID="{EB7ECE60-1172-4AD9-BED7-A38B19950100}" presName="Name0" presStyleCnt="0">
        <dgm:presLayoutVars>
          <dgm:chMax val="1"/>
          <dgm:dir/>
          <dgm:animLvl val="ctr"/>
          <dgm:resizeHandles val="exact"/>
        </dgm:presLayoutVars>
      </dgm:prSet>
      <dgm:spPr/>
      <dgm:t>
        <a:bodyPr/>
        <a:lstStyle/>
        <a:p>
          <a:endParaRPr lang="en-US"/>
        </a:p>
      </dgm:t>
    </dgm:pt>
    <dgm:pt modelId="{AB6CCCC4-B6B8-4020-B64C-2E3EE4A12E74}" type="pres">
      <dgm:prSet presAssocID="{7A6D47C5-F0CD-4B38-BFC8-CEF69CDD29A6}" presName="centerShape" presStyleLbl="node0" presStyleIdx="0" presStyleCnt="1" custScaleX="122865" custScaleY="103963"/>
      <dgm:spPr/>
      <dgm:t>
        <a:bodyPr/>
        <a:lstStyle/>
        <a:p>
          <a:endParaRPr lang="en-US"/>
        </a:p>
      </dgm:t>
    </dgm:pt>
    <dgm:pt modelId="{D81BBFDA-70AF-4588-B9DF-F149C75B4D23}" type="pres">
      <dgm:prSet presAssocID="{E87EFBD6-7741-4882-8D90-4C885A053622}" presName="parTrans" presStyleLbl="sibTrans2D1" presStyleIdx="0" presStyleCnt="12"/>
      <dgm:spPr/>
      <dgm:t>
        <a:bodyPr/>
        <a:lstStyle/>
        <a:p>
          <a:endParaRPr lang="en-US"/>
        </a:p>
      </dgm:t>
    </dgm:pt>
    <dgm:pt modelId="{DC88E5C4-88D6-42D9-B094-83E2CA95E3C7}" type="pres">
      <dgm:prSet presAssocID="{E87EFBD6-7741-4882-8D90-4C885A053622}" presName="connectorText" presStyleLbl="sibTrans2D1" presStyleIdx="0" presStyleCnt="12"/>
      <dgm:spPr/>
      <dgm:t>
        <a:bodyPr/>
        <a:lstStyle/>
        <a:p>
          <a:endParaRPr lang="en-US"/>
        </a:p>
      </dgm:t>
    </dgm:pt>
    <dgm:pt modelId="{555F3777-3422-4ACE-B11D-91EC57BC6E19}" type="pres">
      <dgm:prSet presAssocID="{AFFC2F77-4705-4A20-AEC2-6BBE7C48FE57}" presName="node" presStyleLbl="node1" presStyleIdx="0" presStyleCnt="12">
        <dgm:presLayoutVars>
          <dgm:bulletEnabled val="1"/>
        </dgm:presLayoutVars>
      </dgm:prSet>
      <dgm:spPr/>
      <dgm:t>
        <a:bodyPr/>
        <a:lstStyle/>
        <a:p>
          <a:endParaRPr lang="en-US"/>
        </a:p>
      </dgm:t>
    </dgm:pt>
    <dgm:pt modelId="{9FB8ADDD-DE8E-4A70-891E-EBC2894C1470}" type="pres">
      <dgm:prSet presAssocID="{6E3432E0-D8BD-4447-8F60-BDFB5BDDDB7C}" presName="parTrans" presStyleLbl="sibTrans2D1" presStyleIdx="1" presStyleCnt="12"/>
      <dgm:spPr/>
      <dgm:t>
        <a:bodyPr/>
        <a:lstStyle/>
        <a:p>
          <a:endParaRPr lang="en-US"/>
        </a:p>
      </dgm:t>
    </dgm:pt>
    <dgm:pt modelId="{91934164-C2AC-4611-B453-51B933F12801}" type="pres">
      <dgm:prSet presAssocID="{6E3432E0-D8BD-4447-8F60-BDFB5BDDDB7C}" presName="connectorText" presStyleLbl="sibTrans2D1" presStyleIdx="1" presStyleCnt="12"/>
      <dgm:spPr/>
      <dgm:t>
        <a:bodyPr/>
        <a:lstStyle/>
        <a:p>
          <a:endParaRPr lang="en-US"/>
        </a:p>
      </dgm:t>
    </dgm:pt>
    <dgm:pt modelId="{CC1E6B42-5EDB-4C04-89AB-C4555B54CD78}" type="pres">
      <dgm:prSet presAssocID="{BC502EBA-5C4F-44F3-8194-4D54BDCED4A6}" presName="node" presStyleLbl="node1" presStyleIdx="1" presStyleCnt="12">
        <dgm:presLayoutVars>
          <dgm:bulletEnabled val="1"/>
        </dgm:presLayoutVars>
      </dgm:prSet>
      <dgm:spPr/>
      <dgm:t>
        <a:bodyPr/>
        <a:lstStyle/>
        <a:p>
          <a:endParaRPr lang="en-US"/>
        </a:p>
      </dgm:t>
    </dgm:pt>
    <dgm:pt modelId="{E3297C12-E74A-45BA-9EC3-F1377B013AC3}" type="pres">
      <dgm:prSet presAssocID="{DD8F3C1A-9826-49B7-B03A-BE81180EBEEB}" presName="parTrans" presStyleLbl="sibTrans2D1" presStyleIdx="2" presStyleCnt="12"/>
      <dgm:spPr/>
      <dgm:t>
        <a:bodyPr/>
        <a:lstStyle/>
        <a:p>
          <a:endParaRPr lang="en-US"/>
        </a:p>
      </dgm:t>
    </dgm:pt>
    <dgm:pt modelId="{5662E9D0-2021-48BE-B5ED-A6781769C34C}" type="pres">
      <dgm:prSet presAssocID="{DD8F3C1A-9826-49B7-B03A-BE81180EBEEB}" presName="connectorText" presStyleLbl="sibTrans2D1" presStyleIdx="2" presStyleCnt="12"/>
      <dgm:spPr/>
      <dgm:t>
        <a:bodyPr/>
        <a:lstStyle/>
        <a:p>
          <a:endParaRPr lang="en-US"/>
        </a:p>
      </dgm:t>
    </dgm:pt>
    <dgm:pt modelId="{83B7801A-A9FF-47C8-9560-81D074CCD257}" type="pres">
      <dgm:prSet presAssocID="{B49BCE87-9339-454A-999B-2889DE80988F}" presName="node" presStyleLbl="node1" presStyleIdx="2" presStyleCnt="12">
        <dgm:presLayoutVars>
          <dgm:bulletEnabled val="1"/>
        </dgm:presLayoutVars>
      </dgm:prSet>
      <dgm:spPr/>
      <dgm:t>
        <a:bodyPr/>
        <a:lstStyle/>
        <a:p>
          <a:endParaRPr lang="en-US"/>
        </a:p>
      </dgm:t>
    </dgm:pt>
    <dgm:pt modelId="{77E845E4-3200-4372-8A99-C321A7BAE4BC}" type="pres">
      <dgm:prSet presAssocID="{F8DAE1AB-A357-4506-BC27-6443C55D7FA9}" presName="parTrans" presStyleLbl="sibTrans2D1" presStyleIdx="3" presStyleCnt="12"/>
      <dgm:spPr/>
      <dgm:t>
        <a:bodyPr/>
        <a:lstStyle/>
        <a:p>
          <a:endParaRPr lang="en-US"/>
        </a:p>
      </dgm:t>
    </dgm:pt>
    <dgm:pt modelId="{72A20416-711C-42BD-AC5B-58FE54D48FC0}" type="pres">
      <dgm:prSet presAssocID="{F8DAE1AB-A357-4506-BC27-6443C55D7FA9}" presName="connectorText" presStyleLbl="sibTrans2D1" presStyleIdx="3" presStyleCnt="12"/>
      <dgm:spPr/>
      <dgm:t>
        <a:bodyPr/>
        <a:lstStyle/>
        <a:p>
          <a:endParaRPr lang="en-US"/>
        </a:p>
      </dgm:t>
    </dgm:pt>
    <dgm:pt modelId="{9D5AF66D-E716-4EB7-A6F3-E05F4770FFC6}" type="pres">
      <dgm:prSet presAssocID="{87A47914-60BD-4B77-AEDC-993DF646E2F2}" presName="node" presStyleLbl="node1" presStyleIdx="3" presStyleCnt="12">
        <dgm:presLayoutVars>
          <dgm:bulletEnabled val="1"/>
        </dgm:presLayoutVars>
      </dgm:prSet>
      <dgm:spPr/>
      <dgm:t>
        <a:bodyPr/>
        <a:lstStyle/>
        <a:p>
          <a:endParaRPr lang="en-US"/>
        </a:p>
      </dgm:t>
    </dgm:pt>
    <dgm:pt modelId="{A625015D-0F70-4F3B-A7ED-3C571FAC94B9}" type="pres">
      <dgm:prSet presAssocID="{77AF8AF8-5C9F-4241-8146-EAF388A52730}" presName="parTrans" presStyleLbl="sibTrans2D1" presStyleIdx="4" presStyleCnt="12"/>
      <dgm:spPr/>
      <dgm:t>
        <a:bodyPr/>
        <a:lstStyle/>
        <a:p>
          <a:endParaRPr lang="en-US"/>
        </a:p>
      </dgm:t>
    </dgm:pt>
    <dgm:pt modelId="{7F501217-D8B3-4794-AD3E-F147E496AAA3}" type="pres">
      <dgm:prSet presAssocID="{77AF8AF8-5C9F-4241-8146-EAF388A52730}" presName="connectorText" presStyleLbl="sibTrans2D1" presStyleIdx="4" presStyleCnt="12"/>
      <dgm:spPr/>
      <dgm:t>
        <a:bodyPr/>
        <a:lstStyle/>
        <a:p>
          <a:endParaRPr lang="en-US"/>
        </a:p>
      </dgm:t>
    </dgm:pt>
    <dgm:pt modelId="{35103F0D-6B9A-4D9D-95E0-36027BAD9BE4}" type="pres">
      <dgm:prSet presAssocID="{C313FFD2-3B4F-469B-BE22-DDA724B3309A}" presName="node" presStyleLbl="node1" presStyleIdx="4" presStyleCnt="12">
        <dgm:presLayoutVars>
          <dgm:bulletEnabled val="1"/>
        </dgm:presLayoutVars>
      </dgm:prSet>
      <dgm:spPr/>
      <dgm:t>
        <a:bodyPr/>
        <a:lstStyle/>
        <a:p>
          <a:endParaRPr lang="en-US"/>
        </a:p>
      </dgm:t>
    </dgm:pt>
    <dgm:pt modelId="{F67C3577-91D6-4BF0-B09C-7123E4ED6DF6}" type="pres">
      <dgm:prSet presAssocID="{BEB1C807-B900-4693-9243-1393CF2B163E}" presName="parTrans" presStyleLbl="sibTrans2D1" presStyleIdx="5" presStyleCnt="12"/>
      <dgm:spPr/>
      <dgm:t>
        <a:bodyPr/>
        <a:lstStyle/>
        <a:p>
          <a:endParaRPr lang="en-US"/>
        </a:p>
      </dgm:t>
    </dgm:pt>
    <dgm:pt modelId="{BB4593D4-9B71-4159-BE63-DE142DF302E4}" type="pres">
      <dgm:prSet presAssocID="{BEB1C807-B900-4693-9243-1393CF2B163E}" presName="connectorText" presStyleLbl="sibTrans2D1" presStyleIdx="5" presStyleCnt="12"/>
      <dgm:spPr/>
      <dgm:t>
        <a:bodyPr/>
        <a:lstStyle/>
        <a:p>
          <a:endParaRPr lang="en-US"/>
        </a:p>
      </dgm:t>
    </dgm:pt>
    <dgm:pt modelId="{6ADABA91-E452-452A-8C44-2B1687C5A66C}" type="pres">
      <dgm:prSet presAssocID="{CBD6552B-C196-40F9-8239-42722A09E9E7}" presName="node" presStyleLbl="node1" presStyleIdx="5" presStyleCnt="12">
        <dgm:presLayoutVars>
          <dgm:bulletEnabled val="1"/>
        </dgm:presLayoutVars>
      </dgm:prSet>
      <dgm:spPr/>
      <dgm:t>
        <a:bodyPr/>
        <a:lstStyle/>
        <a:p>
          <a:endParaRPr lang="en-US"/>
        </a:p>
      </dgm:t>
    </dgm:pt>
    <dgm:pt modelId="{BC231A4E-EC56-4E46-BE93-DC9976ABC3E9}" type="pres">
      <dgm:prSet presAssocID="{FDC43FB7-E4BC-4622-9AD9-D845BDDBCE71}" presName="parTrans" presStyleLbl="sibTrans2D1" presStyleIdx="6" presStyleCnt="12"/>
      <dgm:spPr/>
      <dgm:t>
        <a:bodyPr/>
        <a:lstStyle/>
        <a:p>
          <a:endParaRPr lang="en-US"/>
        </a:p>
      </dgm:t>
    </dgm:pt>
    <dgm:pt modelId="{6D9846FA-074E-46E8-A178-9B146D3C6F5E}" type="pres">
      <dgm:prSet presAssocID="{FDC43FB7-E4BC-4622-9AD9-D845BDDBCE71}" presName="connectorText" presStyleLbl="sibTrans2D1" presStyleIdx="6" presStyleCnt="12"/>
      <dgm:spPr/>
      <dgm:t>
        <a:bodyPr/>
        <a:lstStyle/>
        <a:p>
          <a:endParaRPr lang="en-US"/>
        </a:p>
      </dgm:t>
    </dgm:pt>
    <dgm:pt modelId="{6C4C709B-850A-4959-96FA-E54049160F6A}" type="pres">
      <dgm:prSet presAssocID="{7CBFD423-60AB-405F-A2CC-52BC3239B42C}" presName="node" presStyleLbl="node1" presStyleIdx="6" presStyleCnt="12">
        <dgm:presLayoutVars>
          <dgm:bulletEnabled val="1"/>
        </dgm:presLayoutVars>
      </dgm:prSet>
      <dgm:spPr/>
      <dgm:t>
        <a:bodyPr/>
        <a:lstStyle/>
        <a:p>
          <a:endParaRPr lang="en-US"/>
        </a:p>
      </dgm:t>
    </dgm:pt>
    <dgm:pt modelId="{46F5F634-27A2-4364-B837-4DA1EAB7DE23}" type="pres">
      <dgm:prSet presAssocID="{C568F975-D38D-45E0-AAAF-B4EAE3C9F2BF}" presName="parTrans" presStyleLbl="sibTrans2D1" presStyleIdx="7" presStyleCnt="12"/>
      <dgm:spPr/>
      <dgm:t>
        <a:bodyPr/>
        <a:lstStyle/>
        <a:p>
          <a:endParaRPr lang="en-US"/>
        </a:p>
      </dgm:t>
    </dgm:pt>
    <dgm:pt modelId="{EDD8929F-6A46-4CCD-A208-9690E4F3FAB0}" type="pres">
      <dgm:prSet presAssocID="{C568F975-D38D-45E0-AAAF-B4EAE3C9F2BF}" presName="connectorText" presStyleLbl="sibTrans2D1" presStyleIdx="7" presStyleCnt="12"/>
      <dgm:spPr/>
      <dgm:t>
        <a:bodyPr/>
        <a:lstStyle/>
        <a:p>
          <a:endParaRPr lang="en-US"/>
        </a:p>
      </dgm:t>
    </dgm:pt>
    <dgm:pt modelId="{AAACA13C-6553-4306-96F4-54EF4464E465}" type="pres">
      <dgm:prSet presAssocID="{DDD33B8D-B35C-40EE-A7BF-B3B660533D00}" presName="node" presStyleLbl="node1" presStyleIdx="7" presStyleCnt="12">
        <dgm:presLayoutVars>
          <dgm:bulletEnabled val="1"/>
        </dgm:presLayoutVars>
      </dgm:prSet>
      <dgm:spPr/>
      <dgm:t>
        <a:bodyPr/>
        <a:lstStyle/>
        <a:p>
          <a:endParaRPr lang="en-US"/>
        </a:p>
      </dgm:t>
    </dgm:pt>
    <dgm:pt modelId="{31F55755-848E-49E5-B916-65CAB95FB3F9}" type="pres">
      <dgm:prSet presAssocID="{720E3235-5242-4199-A5D4-876702562411}" presName="parTrans" presStyleLbl="sibTrans2D1" presStyleIdx="8" presStyleCnt="12"/>
      <dgm:spPr/>
      <dgm:t>
        <a:bodyPr/>
        <a:lstStyle/>
        <a:p>
          <a:endParaRPr lang="en-US"/>
        </a:p>
      </dgm:t>
    </dgm:pt>
    <dgm:pt modelId="{D376048A-EB5C-47E1-AA1F-D0BDE42FF53C}" type="pres">
      <dgm:prSet presAssocID="{720E3235-5242-4199-A5D4-876702562411}" presName="connectorText" presStyleLbl="sibTrans2D1" presStyleIdx="8" presStyleCnt="12"/>
      <dgm:spPr/>
      <dgm:t>
        <a:bodyPr/>
        <a:lstStyle/>
        <a:p>
          <a:endParaRPr lang="en-US"/>
        </a:p>
      </dgm:t>
    </dgm:pt>
    <dgm:pt modelId="{C04F5E11-8ECF-4271-B9EC-34D3312D9E12}" type="pres">
      <dgm:prSet presAssocID="{AB16E4C1-545B-4680-8F40-380EE4210FFD}" presName="node" presStyleLbl="node1" presStyleIdx="8" presStyleCnt="12">
        <dgm:presLayoutVars>
          <dgm:bulletEnabled val="1"/>
        </dgm:presLayoutVars>
      </dgm:prSet>
      <dgm:spPr/>
      <dgm:t>
        <a:bodyPr/>
        <a:lstStyle/>
        <a:p>
          <a:endParaRPr lang="en-US"/>
        </a:p>
      </dgm:t>
    </dgm:pt>
    <dgm:pt modelId="{621F6ADC-E360-4A69-B8EE-756EB120B535}" type="pres">
      <dgm:prSet presAssocID="{F8930A23-6214-4FF5-94D1-BE237FFF26D9}" presName="parTrans" presStyleLbl="sibTrans2D1" presStyleIdx="9" presStyleCnt="12"/>
      <dgm:spPr/>
      <dgm:t>
        <a:bodyPr/>
        <a:lstStyle/>
        <a:p>
          <a:endParaRPr lang="en-US"/>
        </a:p>
      </dgm:t>
    </dgm:pt>
    <dgm:pt modelId="{02C35E1F-4DE5-4164-A624-84AB5F8640F6}" type="pres">
      <dgm:prSet presAssocID="{F8930A23-6214-4FF5-94D1-BE237FFF26D9}" presName="connectorText" presStyleLbl="sibTrans2D1" presStyleIdx="9" presStyleCnt="12"/>
      <dgm:spPr/>
      <dgm:t>
        <a:bodyPr/>
        <a:lstStyle/>
        <a:p>
          <a:endParaRPr lang="en-US"/>
        </a:p>
      </dgm:t>
    </dgm:pt>
    <dgm:pt modelId="{0F81E797-B5AD-4BA6-BB31-7A41D87C7676}" type="pres">
      <dgm:prSet presAssocID="{6F73A61B-509D-4AE1-8E21-3BDC3A8BC0B5}" presName="node" presStyleLbl="node1" presStyleIdx="9" presStyleCnt="12">
        <dgm:presLayoutVars>
          <dgm:bulletEnabled val="1"/>
        </dgm:presLayoutVars>
      </dgm:prSet>
      <dgm:spPr/>
      <dgm:t>
        <a:bodyPr/>
        <a:lstStyle/>
        <a:p>
          <a:endParaRPr lang="en-US"/>
        </a:p>
      </dgm:t>
    </dgm:pt>
    <dgm:pt modelId="{2B06B24F-3C51-48D6-8EE9-ED871DF15F88}" type="pres">
      <dgm:prSet presAssocID="{3223C2DF-0988-4176-8AAD-C503BC4926E6}" presName="parTrans" presStyleLbl="sibTrans2D1" presStyleIdx="10" presStyleCnt="12"/>
      <dgm:spPr/>
      <dgm:t>
        <a:bodyPr/>
        <a:lstStyle/>
        <a:p>
          <a:endParaRPr lang="en-US"/>
        </a:p>
      </dgm:t>
    </dgm:pt>
    <dgm:pt modelId="{6566E83C-2736-4C6F-A3F1-876EF4DB9612}" type="pres">
      <dgm:prSet presAssocID="{3223C2DF-0988-4176-8AAD-C503BC4926E6}" presName="connectorText" presStyleLbl="sibTrans2D1" presStyleIdx="10" presStyleCnt="12"/>
      <dgm:spPr/>
      <dgm:t>
        <a:bodyPr/>
        <a:lstStyle/>
        <a:p>
          <a:endParaRPr lang="en-US"/>
        </a:p>
      </dgm:t>
    </dgm:pt>
    <dgm:pt modelId="{9B627518-9F2F-45AF-94C5-21604DCB25FA}" type="pres">
      <dgm:prSet presAssocID="{6EF2B412-D867-4391-9C63-92A419AE1FD5}" presName="node" presStyleLbl="node1" presStyleIdx="10" presStyleCnt="12">
        <dgm:presLayoutVars>
          <dgm:bulletEnabled val="1"/>
        </dgm:presLayoutVars>
      </dgm:prSet>
      <dgm:spPr/>
      <dgm:t>
        <a:bodyPr/>
        <a:lstStyle/>
        <a:p>
          <a:endParaRPr lang="en-US"/>
        </a:p>
      </dgm:t>
    </dgm:pt>
    <dgm:pt modelId="{A2B59B0A-B86A-4D37-B412-E9AEE2E2AB88}" type="pres">
      <dgm:prSet presAssocID="{39190804-39D2-40E1-9187-969F0CA94AEA}" presName="parTrans" presStyleLbl="sibTrans2D1" presStyleIdx="11" presStyleCnt="12"/>
      <dgm:spPr/>
      <dgm:t>
        <a:bodyPr/>
        <a:lstStyle/>
        <a:p>
          <a:endParaRPr lang="en-US"/>
        </a:p>
      </dgm:t>
    </dgm:pt>
    <dgm:pt modelId="{22CB7CD7-A894-4B45-B20F-F4333139AA7E}" type="pres">
      <dgm:prSet presAssocID="{39190804-39D2-40E1-9187-969F0CA94AEA}" presName="connectorText" presStyleLbl="sibTrans2D1" presStyleIdx="11" presStyleCnt="12"/>
      <dgm:spPr/>
      <dgm:t>
        <a:bodyPr/>
        <a:lstStyle/>
        <a:p>
          <a:endParaRPr lang="en-US"/>
        </a:p>
      </dgm:t>
    </dgm:pt>
    <dgm:pt modelId="{9D283640-7111-4B60-AE51-B82E454D7CF8}" type="pres">
      <dgm:prSet presAssocID="{BFA5067E-65C4-4293-A279-7005B19ED0AA}" presName="node" presStyleLbl="node1" presStyleIdx="11" presStyleCnt="12">
        <dgm:presLayoutVars>
          <dgm:bulletEnabled val="1"/>
        </dgm:presLayoutVars>
      </dgm:prSet>
      <dgm:spPr/>
      <dgm:t>
        <a:bodyPr/>
        <a:lstStyle/>
        <a:p>
          <a:endParaRPr lang="en-US"/>
        </a:p>
      </dgm:t>
    </dgm:pt>
  </dgm:ptLst>
  <dgm:cxnLst>
    <dgm:cxn modelId="{93386334-DB1B-42ED-A4B4-C6A3DE41B1F6}" type="presOf" srcId="{720E3235-5242-4199-A5D4-876702562411}" destId="{D376048A-EB5C-47E1-AA1F-D0BDE42FF53C}" srcOrd="1" destOrd="0" presId="urn:microsoft.com/office/officeart/2005/8/layout/radial5"/>
    <dgm:cxn modelId="{0DAD70AF-97F6-4309-BC3C-844D36F33F86}" srcId="{7A6D47C5-F0CD-4B38-BFC8-CEF69CDD29A6}" destId="{AB16E4C1-545B-4680-8F40-380EE4210FFD}" srcOrd="8" destOrd="0" parTransId="{720E3235-5242-4199-A5D4-876702562411}" sibTransId="{7BA1AD49-4717-4B39-9F45-8C16B1021AC8}"/>
    <dgm:cxn modelId="{16EF19DA-1393-41BF-B96A-4537EEA751A4}" type="presOf" srcId="{BFA5067E-65C4-4293-A279-7005B19ED0AA}" destId="{9D283640-7111-4B60-AE51-B82E454D7CF8}" srcOrd="0" destOrd="0" presId="urn:microsoft.com/office/officeart/2005/8/layout/radial5"/>
    <dgm:cxn modelId="{9771C339-5321-4FD3-B040-1E0DFD7DFCC7}" type="presOf" srcId="{7A6D47C5-F0CD-4B38-BFC8-CEF69CDD29A6}" destId="{AB6CCCC4-B6B8-4020-B64C-2E3EE4A12E74}" srcOrd="0" destOrd="0" presId="urn:microsoft.com/office/officeart/2005/8/layout/radial5"/>
    <dgm:cxn modelId="{7C1DE864-0CC7-4B93-9BFE-8850B54180A7}" srcId="{7A6D47C5-F0CD-4B38-BFC8-CEF69CDD29A6}" destId="{BFA5067E-65C4-4293-A279-7005B19ED0AA}" srcOrd="11" destOrd="0" parTransId="{39190804-39D2-40E1-9187-969F0CA94AEA}" sibTransId="{8F38741E-9EEF-4274-B817-411B4271742A}"/>
    <dgm:cxn modelId="{2F169252-C263-4B9A-B643-2057582F7DC0}" srcId="{7A6D47C5-F0CD-4B38-BFC8-CEF69CDD29A6}" destId="{CBD6552B-C196-40F9-8239-42722A09E9E7}" srcOrd="5" destOrd="0" parTransId="{BEB1C807-B900-4693-9243-1393CF2B163E}" sibTransId="{9EF7EE15-0A7F-43D2-B0AC-AA6DD9D151A3}"/>
    <dgm:cxn modelId="{647B029A-963A-4E07-9816-CB0DC92D03CA}" type="presOf" srcId="{F8930A23-6214-4FF5-94D1-BE237FFF26D9}" destId="{02C35E1F-4DE5-4164-A624-84AB5F8640F6}" srcOrd="1" destOrd="0" presId="urn:microsoft.com/office/officeart/2005/8/layout/radial5"/>
    <dgm:cxn modelId="{4041211C-31B6-4D8D-A750-72C1A6E1A55C}" type="presOf" srcId="{F8930A23-6214-4FF5-94D1-BE237FFF26D9}" destId="{621F6ADC-E360-4A69-B8EE-756EB120B535}" srcOrd="0" destOrd="0" presId="urn:microsoft.com/office/officeart/2005/8/layout/radial5"/>
    <dgm:cxn modelId="{B0004ABA-D5AD-4FCC-826D-6F6DAB8FA65A}" type="presOf" srcId="{C313FFD2-3B4F-469B-BE22-DDA724B3309A}" destId="{35103F0D-6B9A-4D9D-95E0-36027BAD9BE4}" srcOrd="0" destOrd="0" presId="urn:microsoft.com/office/officeart/2005/8/layout/radial5"/>
    <dgm:cxn modelId="{222F654A-4F95-4E48-9708-6EC4F93E2EEB}" type="presOf" srcId="{7CBFD423-60AB-405F-A2CC-52BC3239B42C}" destId="{6C4C709B-850A-4959-96FA-E54049160F6A}" srcOrd="0" destOrd="0" presId="urn:microsoft.com/office/officeart/2005/8/layout/radial5"/>
    <dgm:cxn modelId="{BF90CA91-333E-41A6-BA30-A347B92BE500}" type="presOf" srcId="{BC502EBA-5C4F-44F3-8194-4D54BDCED4A6}" destId="{CC1E6B42-5EDB-4C04-89AB-C4555B54CD78}" srcOrd="0" destOrd="0" presId="urn:microsoft.com/office/officeart/2005/8/layout/radial5"/>
    <dgm:cxn modelId="{AB3E5958-9216-4E8C-AE5F-8D6794378A4E}" type="presOf" srcId="{BEB1C807-B900-4693-9243-1393CF2B163E}" destId="{F67C3577-91D6-4BF0-B09C-7123E4ED6DF6}" srcOrd="0" destOrd="0" presId="urn:microsoft.com/office/officeart/2005/8/layout/radial5"/>
    <dgm:cxn modelId="{B000A939-917D-46B2-A7F7-DF17270FC593}" type="presOf" srcId="{EB7ECE60-1172-4AD9-BED7-A38B19950100}" destId="{4293819C-2806-4C51-B09F-37DA5350AA40}" srcOrd="0" destOrd="0" presId="urn:microsoft.com/office/officeart/2005/8/layout/radial5"/>
    <dgm:cxn modelId="{E85A39BA-C9FB-4E5E-9F60-D0E85C4C70F3}" type="presOf" srcId="{DDD33B8D-B35C-40EE-A7BF-B3B660533D00}" destId="{AAACA13C-6553-4306-96F4-54EF4464E465}" srcOrd="0" destOrd="0" presId="urn:microsoft.com/office/officeart/2005/8/layout/radial5"/>
    <dgm:cxn modelId="{D05C98FC-428B-4576-8F40-3F5A6C286C71}" type="presOf" srcId="{3223C2DF-0988-4176-8AAD-C503BC4926E6}" destId="{2B06B24F-3C51-48D6-8EE9-ED871DF15F88}" srcOrd="0" destOrd="0" presId="urn:microsoft.com/office/officeart/2005/8/layout/radial5"/>
    <dgm:cxn modelId="{50B98CA5-B8D2-4341-AA81-D999638BBD0A}" srcId="{7A6D47C5-F0CD-4B38-BFC8-CEF69CDD29A6}" destId="{6EF2B412-D867-4391-9C63-92A419AE1FD5}" srcOrd="10" destOrd="0" parTransId="{3223C2DF-0988-4176-8AAD-C503BC4926E6}" sibTransId="{EC3AC8B1-8733-414A-B9E5-60DB50F5C931}"/>
    <dgm:cxn modelId="{151610B5-F846-4732-8542-67D92516E542}" type="presOf" srcId="{CBD6552B-C196-40F9-8239-42722A09E9E7}" destId="{6ADABA91-E452-452A-8C44-2B1687C5A66C}" srcOrd="0" destOrd="0" presId="urn:microsoft.com/office/officeart/2005/8/layout/radial5"/>
    <dgm:cxn modelId="{D2BDC7D9-2607-4DD2-BF9F-D2ACD54E8773}" type="presOf" srcId="{6F73A61B-509D-4AE1-8E21-3BDC3A8BC0B5}" destId="{0F81E797-B5AD-4BA6-BB31-7A41D87C7676}" srcOrd="0" destOrd="0" presId="urn:microsoft.com/office/officeart/2005/8/layout/radial5"/>
    <dgm:cxn modelId="{253FE831-072D-4632-86F7-A69D8F089C43}" type="presOf" srcId="{E87EFBD6-7741-4882-8D90-4C885A053622}" destId="{D81BBFDA-70AF-4588-B9DF-F149C75B4D23}" srcOrd="0" destOrd="0" presId="urn:microsoft.com/office/officeart/2005/8/layout/radial5"/>
    <dgm:cxn modelId="{7DAB3EA5-D7A1-48CC-B4C4-6E1514E4784A}" srcId="{7A6D47C5-F0CD-4B38-BFC8-CEF69CDD29A6}" destId="{B49BCE87-9339-454A-999B-2889DE80988F}" srcOrd="2" destOrd="0" parTransId="{DD8F3C1A-9826-49B7-B03A-BE81180EBEEB}" sibTransId="{6D51A672-5F62-4E1A-A836-928C4CE9DC5E}"/>
    <dgm:cxn modelId="{CA1B780B-226B-44CB-9D29-D7AEE39A4BC4}" srcId="{7A6D47C5-F0CD-4B38-BFC8-CEF69CDD29A6}" destId="{C313FFD2-3B4F-469B-BE22-DDA724B3309A}" srcOrd="4" destOrd="0" parTransId="{77AF8AF8-5C9F-4241-8146-EAF388A52730}" sibTransId="{BEE0BFB7-E286-4F22-84DA-154D6C02C0DA}"/>
    <dgm:cxn modelId="{95A112C3-1B98-46D7-B6BA-1E6E4C410AE9}" type="presOf" srcId="{AFFC2F77-4705-4A20-AEC2-6BBE7C48FE57}" destId="{555F3777-3422-4ACE-B11D-91EC57BC6E19}" srcOrd="0" destOrd="0" presId="urn:microsoft.com/office/officeart/2005/8/layout/radial5"/>
    <dgm:cxn modelId="{FBD3A9F8-7FDF-4437-89AE-B72A13E85323}" srcId="{7A6D47C5-F0CD-4B38-BFC8-CEF69CDD29A6}" destId="{DDD33B8D-B35C-40EE-A7BF-B3B660533D00}" srcOrd="7" destOrd="0" parTransId="{C568F975-D38D-45E0-AAAF-B4EAE3C9F2BF}" sibTransId="{75A84ABC-12F1-495E-AAD7-907E2F2E53FE}"/>
    <dgm:cxn modelId="{12F6662F-189F-4A80-A492-C9A1272D2A8C}" type="presOf" srcId="{39190804-39D2-40E1-9187-969F0CA94AEA}" destId="{A2B59B0A-B86A-4D37-B412-E9AEE2E2AB88}" srcOrd="0" destOrd="0" presId="urn:microsoft.com/office/officeart/2005/8/layout/radial5"/>
    <dgm:cxn modelId="{B909B20E-5EFB-495F-9697-8D2CE35C9275}" type="presOf" srcId="{39190804-39D2-40E1-9187-969F0CA94AEA}" destId="{22CB7CD7-A894-4B45-B20F-F4333139AA7E}" srcOrd="1" destOrd="0" presId="urn:microsoft.com/office/officeart/2005/8/layout/radial5"/>
    <dgm:cxn modelId="{F5A05B1A-64D7-43DE-BE1A-64BFC76425D1}" type="presOf" srcId="{FDC43FB7-E4BC-4622-9AD9-D845BDDBCE71}" destId="{6D9846FA-074E-46E8-A178-9B146D3C6F5E}" srcOrd="1" destOrd="0" presId="urn:microsoft.com/office/officeart/2005/8/layout/radial5"/>
    <dgm:cxn modelId="{AF440535-AA26-4BB5-B932-2D9DA09E6698}" type="presOf" srcId="{77AF8AF8-5C9F-4241-8146-EAF388A52730}" destId="{A625015D-0F70-4F3B-A7ED-3C571FAC94B9}" srcOrd="0" destOrd="0" presId="urn:microsoft.com/office/officeart/2005/8/layout/radial5"/>
    <dgm:cxn modelId="{BAE8A960-B75B-4DD7-8684-351D700C7173}" type="presOf" srcId="{C568F975-D38D-45E0-AAAF-B4EAE3C9F2BF}" destId="{EDD8929F-6A46-4CCD-A208-9690E4F3FAB0}" srcOrd="1" destOrd="0" presId="urn:microsoft.com/office/officeart/2005/8/layout/radial5"/>
    <dgm:cxn modelId="{54BC605F-9965-4304-BE6E-54A2F9C29754}" srcId="{7A6D47C5-F0CD-4B38-BFC8-CEF69CDD29A6}" destId="{AFFC2F77-4705-4A20-AEC2-6BBE7C48FE57}" srcOrd="0" destOrd="0" parTransId="{E87EFBD6-7741-4882-8D90-4C885A053622}" sibTransId="{0A794118-43D4-4EAE-873C-1452DCAC91AA}"/>
    <dgm:cxn modelId="{0BECBD0B-06AD-4DA7-993E-EC983E4F226E}" type="presOf" srcId="{C568F975-D38D-45E0-AAAF-B4EAE3C9F2BF}" destId="{46F5F634-27A2-4364-B837-4DA1EAB7DE23}" srcOrd="0" destOrd="0" presId="urn:microsoft.com/office/officeart/2005/8/layout/radial5"/>
    <dgm:cxn modelId="{8874DC61-50B5-4633-BDB2-9A32E12362C7}" type="presOf" srcId="{3223C2DF-0988-4176-8AAD-C503BC4926E6}" destId="{6566E83C-2736-4C6F-A3F1-876EF4DB9612}" srcOrd="1" destOrd="0" presId="urn:microsoft.com/office/officeart/2005/8/layout/radial5"/>
    <dgm:cxn modelId="{52D72056-699F-4E39-A57B-D409F92D1685}" type="presOf" srcId="{E87EFBD6-7741-4882-8D90-4C885A053622}" destId="{DC88E5C4-88D6-42D9-B094-83E2CA95E3C7}" srcOrd="1" destOrd="0" presId="urn:microsoft.com/office/officeart/2005/8/layout/radial5"/>
    <dgm:cxn modelId="{E3099B01-CDB1-42EB-B03B-EE838406E465}" srcId="{7A6D47C5-F0CD-4B38-BFC8-CEF69CDD29A6}" destId="{6F73A61B-509D-4AE1-8E21-3BDC3A8BC0B5}" srcOrd="9" destOrd="0" parTransId="{F8930A23-6214-4FF5-94D1-BE237FFF26D9}" sibTransId="{AE8F9629-491C-4D43-B83F-0C9588FE8A32}"/>
    <dgm:cxn modelId="{0CBDF4D8-A4EF-4ACA-A862-B5F814A0CC44}" type="presOf" srcId="{BEB1C807-B900-4693-9243-1393CF2B163E}" destId="{BB4593D4-9B71-4159-BE63-DE142DF302E4}" srcOrd="1" destOrd="0" presId="urn:microsoft.com/office/officeart/2005/8/layout/radial5"/>
    <dgm:cxn modelId="{C4CB3E00-E997-4FB5-9288-E752889F53F2}" srcId="{EB7ECE60-1172-4AD9-BED7-A38B19950100}" destId="{7A6D47C5-F0CD-4B38-BFC8-CEF69CDD29A6}" srcOrd="0" destOrd="0" parTransId="{72498BC6-30F5-4BDC-85BD-82E5F84EB197}" sibTransId="{2845F0E7-105A-43CE-BE0C-C9995CA61239}"/>
    <dgm:cxn modelId="{08578DB4-6B2B-482B-AC9D-11A4F0CD9033}" type="presOf" srcId="{6E3432E0-D8BD-4447-8F60-BDFB5BDDDB7C}" destId="{91934164-C2AC-4611-B453-51B933F12801}" srcOrd="1" destOrd="0" presId="urn:microsoft.com/office/officeart/2005/8/layout/radial5"/>
    <dgm:cxn modelId="{199441C9-F83D-456D-9004-733A7249550B}" srcId="{7A6D47C5-F0CD-4B38-BFC8-CEF69CDD29A6}" destId="{BC502EBA-5C4F-44F3-8194-4D54BDCED4A6}" srcOrd="1" destOrd="0" parTransId="{6E3432E0-D8BD-4447-8F60-BDFB5BDDDB7C}" sibTransId="{0C88FE0A-FC4B-4B84-A9BD-602D7E188AF0}"/>
    <dgm:cxn modelId="{3691601E-441B-4407-B937-8582D6125E36}" type="presOf" srcId="{77AF8AF8-5C9F-4241-8146-EAF388A52730}" destId="{7F501217-D8B3-4794-AD3E-F147E496AAA3}" srcOrd="1" destOrd="0" presId="urn:microsoft.com/office/officeart/2005/8/layout/radial5"/>
    <dgm:cxn modelId="{82F825E6-FF2B-429C-BD1E-2BCCE5A57A8C}" type="presOf" srcId="{AB16E4C1-545B-4680-8F40-380EE4210FFD}" destId="{C04F5E11-8ECF-4271-B9EC-34D3312D9E12}" srcOrd="0" destOrd="0" presId="urn:microsoft.com/office/officeart/2005/8/layout/radial5"/>
    <dgm:cxn modelId="{E97486C9-2B88-418E-8EDB-8A7EA50B90A8}" type="presOf" srcId="{F8DAE1AB-A357-4506-BC27-6443C55D7FA9}" destId="{72A20416-711C-42BD-AC5B-58FE54D48FC0}" srcOrd="1" destOrd="0" presId="urn:microsoft.com/office/officeart/2005/8/layout/radial5"/>
    <dgm:cxn modelId="{7CB90131-852F-46A9-817F-4567C070AEC3}" type="presOf" srcId="{F8DAE1AB-A357-4506-BC27-6443C55D7FA9}" destId="{77E845E4-3200-4372-8A99-C321A7BAE4BC}" srcOrd="0" destOrd="0" presId="urn:microsoft.com/office/officeart/2005/8/layout/radial5"/>
    <dgm:cxn modelId="{2F9BF423-97EE-42AA-B5F5-AF0CFA096EFD}" type="presOf" srcId="{DD8F3C1A-9826-49B7-B03A-BE81180EBEEB}" destId="{E3297C12-E74A-45BA-9EC3-F1377B013AC3}" srcOrd="0" destOrd="0" presId="urn:microsoft.com/office/officeart/2005/8/layout/radial5"/>
    <dgm:cxn modelId="{9EFB3069-B410-4653-89E5-AF4373DE0138}" type="presOf" srcId="{6EF2B412-D867-4391-9C63-92A419AE1FD5}" destId="{9B627518-9F2F-45AF-94C5-21604DCB25FA}" srcOrd="0" destOrd="0" presId="urn:microsoft.com/office/officeart/2005/8/layout/radial5"/>
    <dgm:cxn modelId="{C72E5B5F-A3D3-42FB-9F44-33CF1FDFF7C2}" type="presOf" srcId="{DD8F3C1A-9826-49B7-B03A-BE81180EBEEB}" destId="{5662E9D0-2021-48BE-B5ED-A6781769C34C}" srcOrd="1" destOrd="0" presId="urn:microsoft.com/office/officeart/2005/8/layout/radial5"/>
    <dgm:cxn modelId="{F04ED5AB-9AC2-43C7-A837-DB4492DEB721}" type="presOf" srcId="{FDC43FB7-E4BC-4622-9AD9-D845BDDBCE71}" destId="{BC231A4E-EC56-4E46-BE93-DC9976ABC3E9}" srcOrd="0" destOrd="0" presId="urn:microsoft.com/office/officeart/2005/8/layout/radial5"/>
    <dgm:cxn modelId="{7B88406F-101D-40E9-A38F-4B82E6810284}" type="presOf" srcId="{B49BCE87-9339-454A-999B-2889DE80988F}" destId="{83B7801A-A9FF-47C8-9560-81D074CCD257}" srcOrd="0" destOrd="0" presId="urn:microsoft.com/office/officeart/2005/8/layout/radial5"/>
    <dgm:cxn modelId="{F3C8E69A-E8B9-4BDD-9575-BB022A7FC0F6}" type="presOf" srcId="{6E3432E0-D8BD-4447-8F60-BDFB5BDDDB7C}" destId="{9FB8ADDD-DE8E-4A70-891E-EBC2894C1470}" srcOrd="0" destOrd="0" presId="urn:microsoft.com/office/officeart/2005/8/layout/radial5"/>
    <dgm:cxn modelId="{B1142705-80F9-4262-A41A-D3989CE6292D}" srcId="{7A6D47C5-F0CD-4B38-BFC8-CEF69CDD29A6}" destId="{87A47914-60BD-4B77-AEDC-993DF646E2F2}" srcOrd="3" destOrd="0" parTransId="{F8DAE1AB-A357-4506-BC27-6443C55D7FA9}" sibTransId="{3E12D877-E001-4367-9886-ED2516D2BE2C}"/>
    <dgm:cxn modelId="{4E88490B-24F3-4DEC-A8C7-B8A7B9831725}" srcId="{7A6D47C5-F0CD-4B38-BFC8-CEF69CDD29A6}" destId="{7CBFD423-60AB-405F-A2CC-52BC3239B42C}" srcOrd="6" destOrd="0" parTransId="{FDC43FB7-E4BC-4622-9AD9-D845BDDBCE71}" sibTransId="{08A6C860-0F9E-440B-AEF5-31DFBED23BDC}"/>
    <dgm:cxn modelId="{D2A91F1E-2F81-43A9-95F1-87673617DC8A}" type="presOf" srcId="{720E3235-5242-4199-A5D4-876702562411}" destId="{31F55755-848E-49E5-B916-65CAB95FB3F9}" srcOrd="0" destOrd="0" presId="urn:microsoft.com/office/officeart/2005/8/layout/radial5"/>
    <dgm:cxn modelId="{C944EEC6-3E7A-41AC-95B8-02307296BFD2}" type="presOf" srcId="{87A47914-60BD-4B77-AEDC-993DF646E2F2}" destId="{9D5AF66D-E716-4EB7-A6F3-E05F4770FFC6}" srcOrd="0" destOrd="0" presId="urn:microsoft.com/office/officeart/2005/8/layout/radial5"/>
    <dgm:cxn modelId="{1EAFFBDD-5BFF-485C-8A31-B72E9DF70CA5}" type="presParOf" srcId="{4293819C-2806-4C51-B09F-37DA5350AA40}" destId="{AB6CCCC4-B6B8-4020-B64C-2E3EE4A12E74}" srcOrd="0" destOrd="0" presId="urn:microsoft.com/office/officeart/2005/8/layout/radial5"/>
    <dgm:cxn modelId="{7F844CC4-499D-4A52-AFF9-5D109F4DF804}" type="presParOf" srcId="{4293819C-2806-4C51-B09F-37DA5350AA40}" destId="{D81BBFDA-70AF-4588-B9DF-F149C75B4D23}" srcOrd="1" destOrd="0" presId="urn:microsoft.com/office/officeart/2005/8/layout/radial5"/>
    <dgm:cxn modelId="{64CE7670-176A-4AD7-A3C4-7671EDCBDB8C}" type="presParOf" srcId="{D81BBFDA-70AF-4588-B9DF-F149C75B4D23}" destId="{DC88E5C4-88D6-42D9-B094-83E2CA95E3C7}" srcOrd="0" destOrd="0" presId="urn:microsoft.com/office/officeart/2005/8/layout/radial5"/>
    <dgm:cxn modelId="{C2B3B434-1572-489B-8534-DA95AD050B1D}" type="presParOf" srcId="{4293819C-2806-4C51-B09F-37DA5350AA40}" destId="{555F3777-3422-4ACE-B11D-91EC57BC6E19}" srcOrd="2" destOrd="0" presId="urn:microsoft.com/office/officeart/2005/8/layout/radial5"/>
    <dgm:cxn modelId="{7E56D118-A460-4190-8345-71CB5C8DE1B7}" type="presParOf" srcId="{4293819C-2806-4C51-B09F-37DA5350AA40}" destId="{9FB8ADDD-DE8E-4A70-891E-EBC2894C1470}" srcOrd="3" destOrd="0" presId="urn:microsoft.com/office/officeart/2005/8/layout/radial5"/>
    <dgm:cxn modelId="{AB7D6A97-DDE6-4C3E-B44D-3C50B8BD75F0}" type="presParOf" srcId="{9FB8ADDD-DE8E-4A70-891E-EBC2894C1470}" destId="{91934164-C2AC-4611-B453-51B933F12801}" srcOrd="0" destOrd="0" presId="urn:microsoft.com/office/officeart/2005/8/layout/radial5"/>
    <dgm:cxn modelId="{83A15A56-02EB-4887-A919-4B9364685922}" type="presParOf" srcId="{4293819C-2806-4C51-B09F-37DA5350AA40}" destId="{CC1E6B42-5EDB-4C04-89AB-C4555B54CD78}" srcOrd="4" destOrd="0" presId="urn:microsoft.com/office/officeart/2005/8/layout/radial5"/>
    <dgm:cxn modelId="{3259448E-459A-4864-BF3E-7D7786978CBC}" type="presParOf" srcId="{4293819C-2806-4C51-B09F-37DA5350AA40}" destId="{E3297C12-E74A-45BA-9EC3-F1377B013AC3}" srcOrd="5" destOrd="0" presId="urn:microsoft.com/office/officeart/2005/8/layout/radial5"/>
    <dgm:cxn modelId="{93A6CC70-C056-48ED-9830-05AABFE36C93}" type="presParOf" srcId="{E3297C12-E74A-45BA-9EC3-F1377B013AC3}" destId="{5662E9D0-2021-48BE-B5ED-A6781769C34C}" srcOrd="0" destOrd="0" presId="urn:microsoft.com/office/officeart/2005/8/layout/radial5"/>
    <dgm:cxn modelId="{F7F094D6-ABFF-4A15-9052-5B9779C4F91C}" type="presParOf" srcId="{4293819C-2806-4C51-B09F-37DA5350AA40}" destId="{83B7801A-A9FF-47C8-9560-81D074CCD257}" srcOrd="6" destOrd="0" presId="urn:microsoft.com/office/officeart/2005/8/layout/radial5"/>
    <dgm:cxn modelId="{9348C6C1-7542-4117-ADF4-B8C8E70F3156}" type="presParOf" srcId="{4293819C-2806-4C51-B09F-37DA5350AA40}" destId="{77E845E4-3200-4372-8A99-C321A7BAE4BC}" srcOrd="7" destOrd="0" presId="urn:microsoft.com/office/officeart/2005/8/layout/radial5"/>
    <dgm:cxn modelId="{8F6F7B86-C980-49D3-A453-2FFF35DF32AB}" type="presParOf" srcId="{77E845E4-3200-4372-8A99-C321A7BAE4BC}" destId="{72A20416-711C-42BD-AC5B-58FE54D48FC0}" srcOrd="0" destOrd="0" presId="urn:microsoft.com/office/officeart/2005/8/layout/radial5"/>
    <dgm:cxn modelId="{E6BB978B-9E72-47EC-8CCF-DE75175BF660}" type="presParOf" srcId="{4293819C-2806-4C51-B09F-37DA5350AA40}" destId="{9D5AF66D-E716-4EB7-A6F3-E05F4770FFC6}" srcOrd="8" destOrd="0" presId="urn:microsoft.com/office/officeart/2005/8/layout/radial5"/>
    <dgm:cxn modelId="{2F591CD5-E3A1-472F-B91F-4845C008C8B3}" type="presParOf" srcId="{4293819C-2806-4C51-B09F-37DA5350AA40}" destId="{A625015D-0F70-4F3B-A7ED-3C571FAC94B9}" srcOrd="9" destOrd="0" presId="urn:microsoft.com/office/officeart/2005/8/layout/radial5"/>
    <dgm:cxn modelId="{07DDAE7B-9A63-47B4-A1D1-2434175E10D4}" type="presParOf" srcId="{A625015D-0F70-4F3B-A7ED-3C571FAC94B9}" destId="{7F501217-D8B3-4794-AD3E-F147E496AAA3}" srcOrd="0" destOrd="0" presId="urn:microsoft.com/office/officeart/2005/8/layout/radial5"/>
    <dgm:cxn modelId="{CA16CAFF-E719-494C-BE3D-32BF6243A22D}" type="presParOf" srcId="{4293819C-2806-4C51-B09F-37DA5350AA40}" destId="{35103F0D-6B9A-4D9D-95E0-36027BAD9BE4}" srcOrd="10" destOrd="0" presId="urn:microsoft.com/office/officeart/2005/8/layout/radial5"/>
    <dgm:cxn modelId="{7FD13DD9-D67D-4C09-83E1-43FD3F276FAD}" type="presParOf" srcId="{4293819C-2806-4C51-B09F-37DA5350AA40}" destId="{F67C3577-91D6-4BF0-B09C-7123E4ED6DF6}" srcOrd="11" destOrd="0" presId="urn:microsoft.com/office/officeart/2005/8/layout/radial5"/>
    <dgm:cxn modelId="{294836C5-237C-42F4-8BF7-3504C6DD18E1}" type="presParOf" srcId="{F67C3577-91D6-4BF0-B09C-7123E4ED6DF6}" destId="{BB4593D4-9B71-4159-BE63-DE142DF302E4}" srcOrd="0" destOrd="0" presId="urn:microsoft.com/office/officeart/2005/8/layout/radial5"/>
    <dgm:cxn modelId="{E8292A7C-8B50-440D-8502-0B39D2C409FD}" type="presParOf" srcId="{4293819C-2806-4C51-B09F-37DA5350AA40}" destId="{6ADABA91-E452-452A-8C44-2B1687C5A66C}" srcOrd="12" destOrd="0" presId="urn:microsoft.com/office/officeart/2005/8/layout/radial5"/>
    <dgm:cxn modelId="{BE704648-EEBB-4B5A-824D-BAF648360934}" type="presParOf" srcId="{4293819C-2806-4C51-B09F-37DA5350AA40}" destId="{BC231A4E-EC56-4E46-BE93-DC9976ABC3E9}" srcOrd="13" destOrd="0" presId="urn:microsoft.com/office/officeart/2005/8/layout/radial5"/>
    <dgm:cxn modelId="{9549920D-312B-49C5-9C6E-40D3E72F1DEF}" type="presParOf" srcId="{BC231A4E-EC56-4E46-BE93-DC9976ABC3E9}" destId="{6D9846FA-074E-46E8-A178-9B146D3C6F5E}" srcOrd="0" destOrd="0" presId="urn:microsoft.com/office/officeart/2005/8/layout/radial5"/>
    <dgm:cxn modelId="{4AB5A3BF-94CE-49FC-AED6-5E1B29725908}" type="presParOf" srcId="{4293819C-2806-4C51-B09F-37DA5350AA40}" destId="{6C4C709B-850A-4959-96FA-E54049160F6A}" srcOrd="14" destOrd="0" presId="urn:microsoft.com/office/officeart/2005/8/layout/radial5"/>
    <dgm:cxn modelId="{5221CED7-221E-4892-8113-9EAB2536BA4C}" type="presParOf" srcId="{4293819C-2806-4C51-B09F-37DA5350AA40}" destId="{46F5F634-27A2-4364-B837-4DA1EAB7DE23}" srcOrd="15" destOrd="0" presId="urn:microsoft.com/office/officeart/2005/8/layout/radial5"/>
    <dgm:cxn modelId="{491107F8-1159-447A-8595-A80F56353A66}" type="presParOf" srcId="{46F5F634-27A2-4364-B837-4DA1EAB7DE23}" destId="{EDD8929F-6A46-4CCD-A208-9690E4F3FAB0}" srcOrd="0" destOrd="0" presId="urn:microsoft.com/office/officeart/2005/8/layout/radial5"/>
    <dgm:cxn modelId="{EA4E1E5D-EC4C-4566-B41D-D5FE1FEE5735}" type="presParOf" srcId="{4293819C-2806-4C51-B09F-37DA5350AA40}" destId="{AAACA13C-6553-4306-96F4-54EF4464E465}" srcOrd="16" destOrd="0" presId="urn:microsoft.com/office/officeart/2005/8/layout/radial5"/>
    <dgm:cxn modelId="{1A79DA1D-D768-4F34-ABEB-C1DD7FCD887A}" type="presParOf" srcId="{4293819C-2806-4C51-B09F-37DA5350AA40}" destId="{31F55755-848E-49E5-B916-65CAB95FB3F9}" srcOrd="17" destOrd="0" presId="urn:microsoft.com/office/officeart/2005/8/layout/radial5"/>
    <dgm:cxn modelId="{F9F12884-B644-4D32-B206-5573682030DB}" type="presParOf" srcId="{31F55755-848E-49E5-B916-65CAB95FB3F9}" destId="{D376048A-EB5C-47E1-AA1F-D0BDE42FF53C}" srcOrd="0" destOrd="0" presId="urn:microsoft.com/office/officeart/2005/8/layout/radial5"/>
    <dgm:cxn modelId="{F6DDBD73-B618-4F34-8FCE-9F0A8F867EC5}" type="presParOf" srcId="{4293819C-2806-4C51-B09F-37DA5350AA40}" destId="{C04F5E11-8ECF-4271-B9EC-34D3312D9E12}" srcOrd="18" destOrd="0" presId="urn:microsoft.com/office/officeart/2005/8/layout/radial5"/>
    <dgm:cxn modelId="{D43C2BDE-3C8D-4120-8D35-29CCBD011BD2}" type="presParOf" srcId="{4293819C-2806-4C51-B09F-37DA5350AA40}" destId="{621F6ADC-E360-4A69-B8EE-756EB120B535}" srcOrd="19" destOrd="0" presId="urn:microsoft.com/office/officeart/2005/8/layout/radial5"/>
    <dgm:cxn modelId="{B770525F-B76E-4375-A4DE-C0A9E2613464}" type="presParOf" srcId="{621F6ADC-E360-4A69-B8EE-756EB120B535}" destId="{02C35E1F-4DE5-4164-A624-84AB5F8640F6}" srcOrd="0" destOrd="0" presId="urn:microsoft.com/office/officeart/2005/8/layout/radial5"/>
    <dgm:cxn modelId="{98CEF46E-58F2-419A-B9AF-D10BA9453605}" type="presParOf" srcId="{4293819C-2806-4C51-B09F-37DA5350AA40}" destId="{0F81E797-B5AD-4BA6-BB31-7A41D87C7676}" srcOrd="20" destOrd="0" presId="urn:microsoft.com/office/officeart/2005/8/layout/radial5"/>
    <dgm:cxn modelId="{BCE56BE1-89E5-4A6D-80F0-D5E3E5EC1296}" type="presParOf" srcId="{4293819C-2806-4C51-B09F-37DA5350AA40}" destId="{2B06B24F-3C51-48D6-8EE9-ED871DF15F88}" srcOrd="21" destOrd="0" presId="urn:microsoft.com/office/officeart/2005/8/layout/radial5"/>
    <dgm:cxn modelId="{FB5B45C5-066E-47A7-88F2-AF27324D3600}" type="presParOf" srcId="{2B06B24F-3C51-48D6-8EE9-ED871DF15F88}" destId="{6566E83C-2736-4C6F-A3F1-876EF4DB9612}" srcOrd="0" destOrd="0" presId="urn:microsoft.com/office/officeart/2005/8/layout/radial5"/>
    <dgm:cxn modelId="{32ADA6D9-19D0-4F7C-B645-6CAE2DD1EB3A}" type="presParOf" srcId="{4293819C-2806-4C51-B09F-37DA5350AA40}" destId="{9B627518-9F2F-45AF-94C5-21604DCB25FA}" srcOrd="22" destOrd="0" presId="urn:microsoft.com/office/officeart/2005/8/layout/radial5"/>
    <dgm:cxn modelId="{69DEF0C3-CFA5-4A00-A930-D68FF962BB52}" type="presParOf" srcId="{4293819C-2806-4C51-B09F-37DA5350AA40}" destId="{A2B59B0A-B86A-4D37-B412-E9AEE2E2AB88}" srcOrd="23" destOrd="0" presId="urn:microsoft.com/office/officeart/2005/8/layout/radial5"/>
    <dgm:cxn modelId="{B93EC981-27EB-4D16-B307-ED4DBAF59598}" type="presParOf" srcId="{A2B59B0A-B86A-4D37-B412-E9AEE2E2AB88}" destId="{22CB7CD7-A894-4B45-B20F-F4333139AA7E}" srcOrd="0" destOrd="0" presId="urn:microsoft.com/office/officeart/2005/8/layout/radial5"/>
    <dgm:cxn modelId="{A817DE91-FCF8-4466-B746-D025A170CA17}" type="presParOf" srcId="{4293819C-2806-4C51-B09F-37DA5350AA40}" destId="{9D283640-7111-4B60-AE51-B82E454D7CF8}" srcOrd="24"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6CCCC4-B6B8-4020-B64C-2E3EE4A12E74}">
      <dsp:nvSpPr>
        <dsp:cNvPr id="0" name=""/>
        <dsp:cNvSpPr/>
      </dsp:nvSpPr>
      <dsp:spPr>
        <a:xfrm>
          <a:off x="3581397" y="2590795"/>
          <a:ext cx="1981205" cy="167640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err="1" smtClean="0">
              <a:solidFill>
                <a:sysClr val="windowText" lastClr="000000"/>
              </a:solidFill>
            </a:rPr>
            <a:t>Panduan</a:t>
          </a:r>
          <a:r>
            <a:rPr lang="en-US" sz="2400" kern="1200" dirty="0" smtClean="0">
              <a:solidFill>
                <a:sysClr val="windowText" lastClr="000000"/>
              </a:solidFill>
            </a:rPr>
            <a:t> </a:t>
          </a:r>
          <a:r>
            <a:rPr lang="en-US" sz="2400" kern="1200" dirty="0" err="1" smtClean="0">
              <a:solidFill>
                <a:sysClr val="windowText" lastClr="000000"/>
              </a:solidFill>
            </a:rPr>
            <a:t>Penjagaan</a:t>
          </a:r>
          <a:r>
            <a:rPr lang="en-US" sz="2400" kern="1200" dirty="0" smtClean="0">
              <a:solidFill>
                <a:sysClr val="windowText" lastClr="000000"/>
              </a:solidFill>
            </a:rPr>
            <a:t> OHP</a:t>
          </a:r>
          <a:endParaRPr lang="en-US" sz="2400" kern="1200" dirty="0">
            <a:solidFill>
              <a:sysClr val="windowText" lastClr="000000"/>
            </a:solidFill>
          </a:endParaRPr>
        </a:p>
      </dsp:txBody>
      <dsp:txXfrm>
        <a:off x="3871538" y="2836299"/>
        <a:ext cx="1400923" cy="1185401"/>
      </dsp:txXfrm>
    </dsp:sp>
    <dsp:sp modelId="{D81BBFDA-70AF-4588-B9DF-F149C75B4D23}">
      <dsp:nvSpPr>
        <dsp:cNvPr id="0" name=""/>
        <dsp:cNvSpPr/>
      </dsp:nvSpPr>
      <dsp:spPr>
        <a:xfrm rot="16200000">
          <a:off x="4191366" y="1620037"/>
          <a:ext cx="761267" cy="548252"/>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solidFill>
              <a:sysClr val="windowText" lastClr="000000"/>
            </a:solidFill>
          </a:endParaRPr>
        </a:p>
      </dsp:txBody>
      <dsp:txXfrm>
        <a:off x="4273604" y="1811925"/>
        <a:ext cx="596791" cy="328952"/>
      </dsp:txXfrm>
    </dsp:sp>
    <dsp:sp modelId="{555F3777-3422-4ACE-B11D-91EC57BC6E19}">
      <dsp:nvSpPr>
        <dsp:cNvPr id="0" name=""/>
        <dsp:cNvSpPr/>
      </dsp:nvSpPr>
      <dsp:spPr>
        <a:xfrm>
          <a:off x="4007622" y="25686"/>
          <a:ext cx="1128754" cy="1128754"/>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solidFill>
                <a:sysClr val="windowText" lastClr="000000"/>
              </a:solidFill>
              <a:hlinkClick xmlns:r="http://schemas.openxmlformats.org/officeDocument/2006/relationships" r:id="" action="ppaction://hlinksldjump"/>
            </a:rPr>
            <a:t>1.Faham</a:t>
          </a:r>
          <a:endParaRPr lang="en-US" sz="1500" kern="1200" dirty="0">
            <a:solidFill>
              <a:sysClr val="windowText" lastClr="000000"/>
            </a:solidFill>
          </a:endParaRPr>
        </a:p>
      </dsp:txBody>
      <dsp:txXfrm>
        <a:off x="4172924" y="190988"/>
        <a:ext cx="798150" cy="798150"/>
      </dsp:txXfrm>
    </dsp:sp>
    <dsp:sp modelId="{9FB8ADDD-DE8E-4A70-891E-EBC2894C1470}">
      <dsp:nvSpPr>
        <dsp:cNvPr id="0" name=""/>
        <dsp:cNvSpPr/>
      </dsp:nvSpPr>
      <dsp:spPr>
        <a:xfrm rot="18000000">
          <a:off x="4975213" y="1811642"/>
          <a:ext cx="744602" cy="548252"/>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solidFill>
              <a:sysClr val="windowText" lastClr="000000"/>
            </a:solidFill>
          </a:endParaRPr>
        </a:p>
      </dsp:txBody>
      <dsp:txXfrm>
        <a:off x="5016332" y="1992512"/>
        <a:ext cx="580126" cy="328952"/>
      </dsp:txXfrm>
    </dsp:sp>
    <dsp:sp modelId="{CC1E6B42-5EDB-4C04-89AB-C4555B54CD78}">
      <dsp:nvSpPr>
        <dsp:cNvPr id="0" name=""/>
        <dsp:cNvSpPr/>
      </dsp:nvSpPr>
      <dsp:spPr>
        <a:xfrm>
          <a:off x="5427090" y="406032"/>
          <a:ext cx="1128754" cy="1128754"/>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solidFill>
                <a:sysClr val="windowText" lastClr="000000"/>
              </a:solidFill>
              <a:hlinkClick xmlns:r="http://schemas.openxmlformats.org/officeDocument/2006/relationships" r:id="" action="ppaction://hlinksldjump"/>
            </a:rPr>
            <a:t>2. </a:t>
          </a:r>
          <a:r>
            <a:rPr lang="en-US" sz="1500" kern="1200" dirty="0" err="1" smtClean="0">
              <a:solidFill>
                <a:sysClr val="windowText" lastClr="000000"/>
              </a:solidFill>
              <a:hlinkClick xmlns:r="http://schemas.openxmlformats.org/officeDocument/2006/relationships" r:id="" action="ppaction://hlinksldjump"/>
            </a:rPr>
            <a:t>Bersihkan</a:t>
          </a:r>
          <a:endParaRPr lang="en-US" sz="1500" kern="1200" dirty="0">
            <a:solidFill>
              <a:sysClr val="windowText" lastClr="000000"/>
            </a:solidFill>
          </a:endParaRPr>
        </a:p>
      </dsp:txBody>
      <dsp:txXfrm>
        <a:off x="5592392" y="571334"/>
        <a:ext cx="798150" cy="798150"/>
      </dsp:txXfrm>
    </dsp:sp>
    <dsp:sp modelId="{E3297C12-E74A-45BA-9EC3-F1377B013AC3}">
      <dsp:nvSpPr>
        <dsp:cNvPr id="0" name=""/>
        <dsp:cNvSpPr/>
      </dsp:nvSpPr>
      <dsp:spPr>
        <a:xfrm rot="19800000">
          <a:off x="5596404" y="2359992"/>
          <a:ext cx="704741" cy="548252"/>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solidFill>
              <a:sysClr val="windowText" lastClr="000000"/>
            </a:solidFill>
          </a:endParaRPr>
        </a:p>
      </dsp:txBody>
      <dsp:txXfrm>
        <a:off x="5607422" y="2510761"/>
        <a:ext cx="540265" cy="328952"/>
      </dsp:txXfrm>
    </dsp:sp>
    <dsp:sp modelId="{83B7801A-A9FF-47C8-9560-81D074CCD257}">
      <dsp:nvSpPr>
        <dsp:cNvPr id="0" name=""/>
        <dsp:cNvSpPr/>
      </dsp:nvSpPr>
      <dsp:spPr>
        <a:xfrm>
          <a:off x="6466213" y="1445154"/>
          <a:ext cx="1128754" cy="1128754"/>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solidFill>
                <a:sysClr val="windowText" lastClr="000000"/>
              </a:solidFill>
              <a:hlinkClick xmlns:r="http://schemas.openxmlformats.org/officeDocument/2006/relationships" r:id="" action="ppaction://hlinksldjump"/>
            </a:rPr>
            <a:t>3. </a:t>
          </a:r>
          <a:r>
            <a:rPr lang="en-US" sz="1500" kern="1200" dirty="0" err="1" smtClean="0">
              <a:solidFill>
                <a:sysClr val="windowText" lastClr="000000"/>
              </a:solidFill>
              <a:hlinkClick xmlns:r="http://schemas.openxmlformats.org/officeDocument/2006/relationships" r:id="" action="ppaction://hlinksldjump"/>
            </a:rPr>
            <a:t>Jangan</a:t>
          </a:r>
          <a:r>
            <a:rPr lang="en-US" sz="1500" kern="1200" dirty="0" smtClean="0">
              <a:solidFill>
                <a:sysClr val="windowText" lastClr="000000"/>
              </a:solidFill>
              <a:hlinkClick xmlns:r="http://schemas.openxmlformats.org/officeDocument/2006/relationships" r:id="" action="ppaction://hlinksldjump"/>
            </a:rPr>
            <a:t> </a:t>
          </a:r>
          <a:r>
            <a:rPr lang="en-US" sz="1500" kern="1200" dirty="0" err="1" smtClean="0">
              <a:solidFill>
                <a:sysClr val="windowText" lastClr="000000"/>
              </a:solidFill>
              <a:hlinkClick xmlns:r="http://schemas.openxmlformats.org/officeDocument/2006/relationships" r:id="" action="ppaction://hlinksldjump"/>
            </a:rPr>
            <a:t>biar</a:t>
          </a:r>
          <a:r>
            <a:rPr lang="en-US" sz="1500" kern="1200" dirty="0" smtClean="0">
              <a:solidFill>
                <a:sysClr val="windowText" lastClr="000000"/>
              </a:solidFill>
              <a:hlinkClick xmlns:r="http://schemas.openxmlformats.org/officeDocument/2006/relationships" r:id="" action="ppaction://hlinksldjump"/>
            </a:rPr>
            <a:t> </a:t>
          </a:r>
          <a:r>
            <a:rPr lang="en-US" sz="1500" kern="1200" dirty="0" err="1" smtClean="0">
              <a:solidFill>
                <a:sysClr val="windowText" lastClr="000000"/>
              </a:solidFill>
              <a:hlinkClick xmlns:r="http://schemas.openxmlformats.org/officeDocument/2006/relationships" r:id="" action="ppaction://hlinksldjump"/>
            </a:rPr>
            <a:t>buka</a:t>
          </a:r>
          <a:r>
            <a:rPr lang="en-US" sz="1500" kern="1200" dirty="0" smtClean="0">
              <a:solidFill>
                <a:sysClr val="windowText" lastClr="000000"/>
              </a:solidFill>
              <a:hlinkClick xmlns:r="http://schemas.openxmlformats.org/officeDocument/2006/relationships" r:id="" action="ppaction://hlinksldjump"/>
            </a:rPr>
            <a:t> lama</a:t>
          </a:r>
          <a:endParaRPr lang="en-US" sz="1500" kern="1200" dirty="0">
            <a:solidFill>
              <a:sysClr val="windowText" lastClr="000000"/>
            </a:solidFill>
          </a:endParaRPr>
        </a:p>
      </dsp:txBody>
      <dsp:txXfrm>
        <a:off x="6631515" y="1610456"/>
        <a:ext cx="798150" cy="798150"/>
      </dsp:txXfrm>
    </dsp:sp>
    <dsp:sp modelId="{77E845E4-3200-4372-8A99-C321A7BAE4BC}">
      <dsp:nvSpPr>
        <dsp:cNvPr id="0" name=""/>
        <dsp:cNvSpPr/>
      </dsp:nvSpPr>
      <dsp:spPr>
        <a:xfrm>
          <a:off x="5845073" y="3154873"/>
          <a:ext cx="680496" cy="548252"/>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solidFill>
              <a:sysClr val="windowText" lastClr="000000"/>
            </a:solidFill>
          </a:endParaRPr>
        </a:p>
      </dsp:txBody>
      <dsp:txXfrm>
        <a:off x="5845073" y="3264523"/>
        <a:ext cx="516020" cy="328952"/>
      </dsp:txXfrm>
    </dsp:sp>
    <dsp:sp modelId="{9D5AF66D-E716-4EB7-A6F3-E05F4770FFC6}">
      <dsp:nvSpPr>
        <dsp:cNvPr id="0" name=""/>
        <dsp:cNvSpPr/>
      </dsp:nvSpPr>
      <dsp:spPr>
        <a:xfrm>
          <a:off x="6846558" y="2864622"/>
          <a:ext cx="1128754" cy="1128754"/>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solidFill>
                <a:sysClr val="windowText" lastClr="000000"/>
              </a:solidFill>
              <a:hlinkClick xmlns:r="http://schemas.openxmlformats.org/officeDocument/2006/relationships" r:id="" action="ppaction://hlinksldjump"/>
            </a:rPr>
            <a:t>4. </a:t>
          </a:r>
          <a:r>
            <a:rPr lang="en-US" sz="1500" kern="1200" dirty="0" err="1" smtClean="0">
              <a:solidFill>
                <a:sysClr val="windowText" lastClr="000000"/>
              </a:solidFill>
              <a:hlinkClick xmlns:r="http://schemas.openxmlformats.org/officeDocument/2006/relationships" r:id="" action="ppaction://hlinksldjump"/>
            </a:rPr>
            <a:t>Kipas</a:t>
          </a:r>
          <a:endParaRPr lang="en-US" sz="1500" kern="1200" dirty="0">
            <a:solidFill>
              <a:sysClr val="windowText" lastClr="000000"/>
            </a:solidFill>
          </a:endParaRPr>
        </a:p>
      </dsp:txBody>
      <dsp:txXfrm>
        <a:off x="7011860" y="3029924"/>
        <a:ext cx="798150" cy="798150"/>
      </dsp:txXfrm>
    </dsp:sp>
    <dsp:sp modelId="{A625015D-0F70-4F3B-A7ED-3C571FAC94B9}">
      <dsp:nvSpPr>
        <dsp:cNvPr id="0" name=""/>
        <dsp:cNvSpPr/>
      </dsp:nvSpPr>
      <dsp:spPr>
        <a:xfrm rot="1800000">
          <a:off x="5596404" y="3949755"/>
          <a:ext cx="704741" cy="548252"/>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solidFill>
              <a:sysClr val="windowText" lastClr="000000"/>
            </a:solidFill>
          </a:endParaRPr>
        </a:p>
      </dsp:txBody>
      <dsp:txXfrm>
        <a:off x="5607422" y="4018286"/>
        <a:ext cx="540265" cy="328952"/>
      </dsp:txXfrm>
    </dsp:sp>
    <dsp:sp modelId="{35103F0D-6B9A-4D9D-95E0-36027BAD9BE4}">
      <dsp:nvSpPr>
        <dsp:cNvPr id="0" name=""/>
        <dsp:cNvSpPr/>
      </dsp:nvSpPr>
      <dsp:spPr>
        <a:xfrm>
          <a:off x="6466213" y="4284090"/>
          <a:ext cx="1128754" cy="1128754"/>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solidFill>
                <a:sysClr val="windowText" lastClr="000000"/>
              </a:solidFill>
              <a:hlinkClick xmlns:r="http://schemas.openxmlformats.org/officeDocument/2006/relationships" r:id="" action="ppaction://hlinksldjump"/>
            </a:rPr>
            <a:t>5. </a:t>
          </a:r>
          <a:r>
            <a:rPr lang="en-US" sz="1500" kern="1200" dirty="0" err="1" smtClean="0">
              <a:solidFill>
                <a:sysClr val="windowText" lastClr="000000"/>
              </a:solidFill>
              <a:hlinkClick xmlns:r="http://schemas.openxmlformats.org/officeDocument/2006/relationships" r:id="" action="ppaction://hlinksldjump"/>
            </a:rPr>
            <a:t>Mentol</a:t>
          </a:r>
          <a:r>
            <a:rPr lang="en-US" sz="1500" kern="1200" dirty="0" smtClean="0">
              <a:solidFill>
                <a:sysClr val="windowText" lastClr="000000"/>
              </a:solidFill>
              <a:hlinkClick xmlns:r="http://schemas.openxmlformats.org/officeDocument/2006/relationships" r:id="" action="ppaction://hlinksldjump"/>
            </a:rPr>
            <a:t> </a:t>
          </a:r>
          <a:r>
            <a:rPr lang="en-US" sz="1500" kern="1200" dirty="0" err="1" smtClean="0">
              <a:solidFill>
                <a:sysClr val="windowText" lastClr="000000"/>
              </a:solidFill>
              <a:hlinkClick xmlns:r="http://schemas.openxmlformats.org/officeDocument/2006/relationships" r:id="" action="ppaction://hlinksldjump"/>
            </a:rPr>
            <a:t>kedua</a:t>
          </a:r>
          <a:endParaRPr lang="en-US" sz="1500" kern="1200" dirty="0">
            <a:solidFill>
              <a:sysClr val="windowText" lastClr="000000"/>
            </a:solidFill>
          </a:endParaRPr>
        </a:p>
      </dsp:txBody>
      <dsp:txXfrm>
        <a:off x="6631515" y="4449392"/>
        <a:ext cx="798150" cy="798150"/>
      </dsp:txXfrm>
    </dsp:sp>
    <dsp:sp modelId="{F67C3577-91D6-4BF0-B09C-7123E4ED6DF6}">
      <dsp:nvSpPr>
        <dsp:cNvPr id="0" name=""/>
        <dsp:cNvSpPr/>
      </dsp:nvSpPr>
      <dsp:spPr>
        <a:xfrm rot="3600000">
          <a:off x="4975213" y="4498105"/>
          <a:ext cx="744602" cy="548252"/>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solidFill>
              <a:sysClr val="windowText" lastClr="000000"/>
            </a:solidFill>
          </a:endParaRPr>
        </a:p>
      </dsp:txBody>
      <dsp:txXfrm>
        <a:off x="5016332" y="4536535"/>
        <a:ext cx="580126" cy="328952"/>
      </dsp:txXfrm>
    </dsp:sp>
    <dsp:sp modelId="{6ADABA91-E452-452A-8C44-2B1687C5A66C}">
      <dsp:nvSpPr>
        <dsp:cNvPr id="0" name=""/>
        <dsp:cNvSpPr/>
      </dsp:nvSpPr>
      <dsp:spPr>
        <a:xfrm>
          <a:off x="5427090" y="5323213"/>
          <a:ext cx="1128754" cy="1128754"/>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solidFill>
                <a:sysClr val="windowText" lastClr="000000"/>
              </a:solidFill>
              <a:hlinkClick xmlns:r="http://schemas.openxmlformats.org/officeDocument/2006/relationships" r:id="" action="ppaction://hlinksldjump"/>
            </a:rPr>
            <a:t>6. </a:t>
          </a:r>
          <a:r>
            <a:rPr lang="en-US" sz="1500" kern="1200" dirty="0" err="1" smtClean="0">
              <a:solidFill>
                <a:sysClr val="windowText" lastClr="000000"/>
              </a:solidFill>
              <a:hlinkClick xmlns:r="http://schemas.openxmlformats.org/officeDocument/2006/relationships" r:id="" action="ppaction://hlinksldjump"/>
            </a:rPr>
            <a:t>Mentol</a:t>
          </a:r>
          <a:r>
            <a:rPr lang="en-US" sz="1500" kern="1200" dirty="0" smtClean="0">
              <a:solidFill>
                <a:sysClr val="windowText" lastClr="000000"/>
              </a:solidFill>
              <a:hlinkClick xmlns:r="http://schemas.openxmlformats.org/officeDocument/2006/relationships" r:id="" action="ppaction://hlinksldjump"/>
            </a:rPr>
            <a:t> </a:t>
          </a:r>
          <a:r>
            <a:rPr lang="en-US" sz="1500" kern="1200" dirty="0" err="1" smtClean="0">
              <a:solidFill>
                <a:sysClr val="windowText" lastClr="000000"/>
              </a:solidFill>
              <a:hlinkClick xmlns:r="http://schemas.openxmlformats.org/officeDocument/2006/relationships" r:id="" action="ppaction://hlinksldjump"/>
            </a:rPr>
            <a:t>rosak</a:t>
          </a:r>
          <a:endParaRPr lang="en-US" sz="1500" kern="1200" dirty="0">
            <a:solidFill>
              <a:sysClr val="windowText" lastClr="000000"/>
            </a:solidFill>
          </a:endParaRPr>
        </a:p>
      </dsp:txBody>
      <dsp:txXfrm>
        <a:off x="5592392" y="5488515"/>
        <a:ext cx="798150" cy="798150"/>
      </dsp:txXfrm>
    </dsp:sp>
    <dsp:sp modelId="{BC231A4E-EC56-4E46-BE93-DC9976ABC3E9}">
      <dsp:nvSpPr>
        <dsp:cNvPr id="0" name=""/>
        <dsp:cNvSpPr/>
      </dsp:nvSpPr>
      <dsp:spPr>
        <a:xfrm rot="5400000">
          <a:off x="4191366" y="4689710"/>
          <a:ext cx="761267" cy="548252"/>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solidFill>
              <a:sysClr val="windowText" lastClr="000000"/>
            </a:solidFill>
          </a:endParaRPr>
        </a:p>
      </dsp:txBody>
      <dsp:txXfrm>
        <a:off x="4273604" y="4717122"/>
        <a:ext cx="596791" cy="328952"/>
      </dsp:txXfrm>
    </dsp:sp>
    <dsp:sp modelId="{6C4C709B-850A-4959-96FA-E54049160F6A}">
      <dsp:nvSpPr>
        <dsp:cNvPr id="0" name=""/>
        <dsp:cNvSpPr/>
      </dsp:nvSpPr>
      <dsp:spPr>
        <a:xfrm>
          <a:off x="4007622" y="5703558"/>
          <a:ext cx="1128754" cy="1128754"/>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solidFill>
                <a:sysClr val="windowText" lastClr="000000"/>
              </a:solidFill>
              <a:hlinkClick xmlns:r="http://schemas.openxmlformats.org/officeDocument/2006/relationships" r:id="" action="ppaction://hlinksldjump"/>
            </a:rPr>
            <a:t>7. </a:t>
          </a:r>
          <a:r>
            <a:rPr lang="en-US" sz="1500" kern="1200" dirty="0" err="1" smtClean="0">
              <a:solidFill>
                <a:sysClr val="windowText" lastClr="000000"/>
              </a:solidFill>
              <a:hlinkClick xmlns:r="http://schemas.openxmlformats.org/officeDocument/2006/relationships" r:id="" action="ppaction://hlinksldjump"/>
            </a:rPr>
            <a:t>Troli</a:t>
          </a:r>
          <a:r>
            <a:rPr lang="en-US" sz="1500" kern="1200" dirty="0" smtClean="0">
              <a:solidFill>
                <a:sysClr val="windowText" lastClr="000000"/>
              </a:solidFill>
              <a:hlinkClick xmlns:r="http://schemas.openxmlformats.org/officeDocument/2006/relationships" r:id="" action="ppaction://hlinksldjump"/>
            </a:rPr>
            <a:t> </a:t>
          </a:r>
          <a:endParaRPr lang="en-US" sz="1500" kern="1200" dirty="0">
            <a:solidFill>
              <a:sysClr val="windowText" lastClr="000000"/>
            </a:solidFill>
          </a:endParaRPr>
        </a:p>
      </dsp:txBody>
      <dsp:txXfrm>
        <a:off x="4172924" y="5868860"/>
        <a:ext cx="798150" cy="798150"/>
      </dsp:txXfrm>
    </dsp:sp>
    <dsp:sp modelId="{46F5F634-27A2-4364-B837-4DA1EAB7DE23}">
      <dsp:nvSpPr>
        <dsp:cNvPr id="0" name=""/>
        <dsp:cNvSpPr/>
      </dsp:nvSpPr>
      <dsp:spPr>
        <a:xfrm rot="7200000">
          <a:off x="3424183" y="4498105"/>
          <a:ext cx="744602" cy="548252"/>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solidFill>
              <a:sysClr val="windowText" lastClr="000000"/>
            </a:solidFill>
          </a:endParaRPr>
        </a:p>
      </dsp:txBody>
      <dsp:txXfrm rot="10800000">
        <a:off x="3547540" y="4536535"/>
        <a:ext cx="580126" cy="328952"/>
      </dsp:txXfrm>
    </dsp:sp>
    <dsp:sp modelId="{AAACA13C-6553-4306-96F4-54EF4464E465}">
      <dsp:nvSpPr>
        <dsp:cNvPr id="0" name=""/>
        <dsp:cNvSpPr/>
      </dsp:nvSpPr>
      <dsp:spPr>
        <a:xfrm>
          <a:off x="2588154" y="5323213"/>
          <a:ext cx="1128754" cy="1128754"/>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solidFill>
                <a:sysClr val="windowText" lastClr="000000"/>
              </a:solidFill>
              <a:hlinkClick xmlns:r="http://schemas.openxmlformats.org/officeDocument/2006/relationships" r:id="" action="ppaction://hlinksldjump"/>
            </a:rPr>
            <a:t>8. Pen </a:t>
          </a:r>
          <a:endParaRPr lang="en-US" sz="1500" kern="1200" dirty="0">
            <a:solidFill>
              <a:sysClr val="windowText" lastClr="000000"/>
            </a:solidFill>
          </a:endParaRPr>
        </a:p>
      </dsp:txBody>
      <dsp:txXfrm>
        <a:off x="2753456" y="5488515"/>
        <a:ext cx="798150" cy="798150"/>
      </dsp:txXfrm>
    </dsp:sp>
    <dsp:sp modelId="{31F55755-848E-49E5-B916-65CAB95FB3F9}">
      <dsp:nvSpPr>
        <dsp:cNvPr id="0" name=""/>
        <dsp:cNvSpPr/>
      </dsp:nvSpPr>
      <dsp:spPr>
        <a:xfrm rot="9000000">
          <a:off x="2842854" y="3949755"/>
          <a:ext cx="704741" cy="548252"/>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solidFill>
              <a:sysClr val="windowText" lastClr="000000"/>
            </a:solidFill>
          </a:endParaRPr>
        </a:p>
      </dsp:txBody>
      <dsp:txXfrm rot="10800000">
        <a:off x="2996312" y="4018286"/>
        <a:ext cx="540265" cy="328952"/>
      </dsp:txXfrm>
    </dsp:sp>
    <dsp:sp modelId="{C04F5E11-8ECF-4271-B9EC-34D3312D9E12}">
      <dsp:nvSpPr>
        <dsp:cNvPr id="0" name=""/>
        <dsp:cNvSpPr/>
      </dsp:nvSpPr>
      <dsp:spPr>
        <a:xfrm>
          <a:off x="1549032" y="4284090"/>
          <a:ext cx="1128754" cy="1128754"/>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solidFill>
                <a:sysClr val="windowText" lastClr="000000"/>
              </a:solidFill>
              <a:hlinkClick xmlns:r="http://schemas.openxmlformats.org/officeDocument/2006/relationships" r:id="" action="ppaction://hlinksldjump"/>
            </a:rPr>
            <a:t>9. </a:t>
          </a:r>
          <a:r>
            <a:rPr lang="en-US" sz="1500" kern="1200" dirty="0" err="1" smtClean="0">
              <a:solidFill>
                <a:sysClr val="windowText" lastClr="000000"/>
              </a:solidFill>
              <a:hlinkClick xmlns:r="http://schemas.openxmlformats.org/officeDocument/2006/relationships" r:id="" action="ppaction://hlinksldjump"/>
            </a:rPr>
            <a:t>Alat</a:t>
          </a:r>
          <a:r>
            <a:rPr lang="en-US" sz="1500" kern="1200" dirty="0" smtClean="0">
              <a:solidFill>
                <a:sysClr val="windowText" lastClr="000000"/>
              </a:solidFill>
              <a:hlinkClick xmlns:r="http://schemas.openxmlformats.org/officeDocument/2006/relationships" r:id="" action="ppaction://hlinksldjump"/>
            </a:rPr>
            <a:t> </a:t>
          </a:r>
          <a:r>
            <a:rPr lang="en-US" sz="1500" kern="1200" dirty="0" err="1" smtClean="0">
              <a:solidFill>
                <a:sysClr val="windowText" lastClr="000000"/>
              </a:solidFill>
              <a:hlinkClick xmlns:r="http://schemas.openxmlformats.org/officeDocument/2006/relationships" r:id="" action="ppaction://hlinksldjump"/>
            </a:rPr>
            <a:t>penunjuk</a:t>
          </a:r>
          <a:r>
            <a:rPr lang="en-US" sz="1500" kern="1200" dirty="0" smtClean="0">
              <a:solidFill>
                <a:sysClr val="windowText" lastClr="000000"/>
              </a:solidFill>
              <a:hlinkClick xmlns:r="http://schemas.openxmlformats.org/officeDocument/2006/relationships" r:id="" action="ppaction://hlinksldjump"/>
            </a:rPr>
            <a:t> </a:t>
          </a:r>
          <a:endParaRPr lang="en-US" sz="1500" kern="1200" dirty="0">
            <a:solidFill>
              <a:sysClr val="windowText" lastClr="000000"/>
            </a:solidFill>
          </a:endParaRPr>
        </a:p>
      </dsp:txBody>
      <dsp:txXfrm>
        <a:off x="1714334" y="4449392"/>
        <a:ext cx="798150" cy="798150"/>
      </dsp:txXfrm>
    </dsp:sp>
    <dsp:sp modelId="{621F6ADC-E360-4A69-B8EE-756EB120B535}">
      <dsp:nvSpPr>
        <dsp:cNvPr id="0" name=""/>
        <dsp:cNvSpPr/>
      </dsp:nvSpPr>
      <dsp:spPr>
        <a:xfrm rot="10800000">
          <a:off x="2618430" y="3154873"/>
          <a:ext cx="680496" cy="548252"/>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solidFill>
              <a:sysClr val="windowText" lastClr="000000"/>
            </a:solidFill>
          </a:endParaRPr>
        </a:p>
      </dsp:txBody>
      <dsp:txXfrm rot="10800000">
        <a:off x="2782906" y="3264523"/>
        <a:ext cx="516020" cy="328952"/>
      </dsp:txXfrm>
    </dsp:sp>
    <dsp:sp modelId="{0F81E797-B5AD-4BA6-BB31-7A41D87C7676}">
      <dsp:nvSpPr>
        <dsp:cNvPr id="0" name=""/>
        <dsp:cNvSpPr/>
      </dsp:nvSpPr>
      <dsp:spPr>
        <a:xfrm>
          <a:off x="1168686" y="2864622"/>
          <a:ext cx="1128754" cy="1128754"/>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solidFill>
                <a:sysClr val="windowText" lastClr="000000"/>
              </a:solidFill>
              <a:hlinkClick xmlns:r="http://schemas.openxmlformats.org/officeDocument/2006/relationships" r:id="" action="ppaction://hlinksldjump"/>
            </a:rPr>
            <a:t>10. </a:t>
          </a:r>
          <a:r>
            <a:rPr lang="en-US" sz="1500" kern="1200" dirty="0" err="1" smtClean="0">
              <a:solidFill>
                <a:sysClr val="windowText" lastClr="000000"/>
              </a:solidFill>
              <a:hlinkClick xmlns:r="http://schemas.openxmlformats.org/officeDocument/2006/relationships" r:id="" action="ppaction://hlinksldjump"/>
            </a:rPr>
            <a:t>Layar</a:t>
          </a:r>
          <a:r>
            <a:rPr lang="en-US" sz="1500" kern="1200" dirty="0" smtClean="0">
              <a:solidFill>
                <a:sysClr val="windowText" lastClr="000000"/>
              </a:solidFill>
              <a:hlinkClick xmlns:r="http://schemas.openxmlformats.org/officeDocument/2006/relationships" r:id="" action="ppaction://hlinksldjump"/>
            </a:rPr>
            <a:t> </a:t>
          </a:r>
          <a:r>
            <a:rPr lang="en-US" sz="1500" kern="1200" dirty="0" err="1" smtClean="0">
              <a:solidFill>
                <a:sysClr val="windowText" lastClr="000000"/>
              </a:solidFill>
              <a:hlinkClick xmlns:r="http://schemas.openxmlformats.org/officeDocument/2006/relationships" r:id="" action="ppaction://hlinksldjump"/>
            </a:rPr>
            <a:t>skrin</a:t>
          </a:r>
          <a:endParaRPr lang="en-US" sz="1500" kern="1200" dirty="0">
            <a:solidFill>
              <a:sysClr val="windowText" lastClr="000000"/>
            </a:solidFill>
          </a:endParaRPr>
        </a:p>
      </dsp:txBody>
      <dsp:txXfrm>
        <a:off x="1333988" y="3029924"/>
        <a:ext cx="798150" cy="798150"/>
      </dsp:txXfrm>
    </dsp:sp>
    <dsp:sp modelId="{2B06B24F-3C51-48D6-8EE9-ED871DF15F88}">
      <dsp:nvSpPr>
        <dsp:cNvPr id="0" name=""/>
        <dsp:cNvSpPr/>
      </dsp:nvSpPr>
      <dsp:spPr>
        <a:xfrm rot="12600000">
          <a:off x="2842854" y="2359992"/>
          <a:ext cx="704741" cy="548252"/>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solidFill>
              <a:sysClr val="windowText" lastClr="000000"/>
            </a:solidFill>
          </a:endParaRPr>
        </a:p>
      </dsp:txBody>
      <dsp:txXfrm rot="10800000">
        <a:off x="2996312" y="2510761"/>
        <a:ext cx="540265" cy="328952"/>
      </dsp:txXfrm>
    </dsp:sp>
    <dsp:sp modelId="{9B627518-9F2F-45AF-94C5-21604DCB25FA}">
      <dsp:nvSpPr>
        <dsp:cNvPr id="0" name=""/>
        <dsp:cNvSpPr/>
      </dsp:nvSpPr>
      <dsp:spPr>
        <a:xfrm>
          <a:off x="1549032" y="1445154"/>
          <a:ext cx="1128754" cy="1128754"/>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solidFill>
                <a:sysClr val="windowText" lastClr="000000"/>
              </a:solidFill>
              <a:hlinkClick xmlns:r="http://schemas.openxmlformats.org/officeDocument/2006/relationships" r:id="" action="ppaction://hlinksldjump"/>
            </a:rPr>
            <a:t>11, </a:t>
          </a:r>
          <a:r>
            <a:rPr lang="en-US" sz="1500" kern="1200" dirty="0" err="1" smtClean="0">
              <a:solidFill>
                <a:sysClr val="windowText" lastClr="000000"/>
              </a:solidFill>
              <a:hlinkClick xmlns:r="http://schemas.openxmlformats.org/officeDocument/2006/relationships" r:id="" action="ppaction://hlinksldjump"/>
            </a:rPr>
            <a:t>Jangan</a:t>
          </a:r>
          <a:r>
            <a:rPr lang="en-US" sz="1500" kern="1200" dirty="0" smtClean="0">
              <a:solidFill>
                <a:sysClr val="windowText" lastClr="000000"/>
              </a:solidFill>
              <a:hlinkClick xmlns:r="http://schemas.openxmlformats.org/officeDocument/2006/relationships" r:id="" action="ppaction://hlinksldjump"/>
            </a:rPr>
            <a:t> </a:t>
          </a:r>
          <a:r>
            <a:rPr lang="en-US" sz="1500" kern="1200" dirty="0" err="1" smtClean="0">
              <a:solidFill>
                <a:sysClr val="windowText" lastClr="000000"/>
              </a:solidFill>
              <a:hlinkClick xmlns:r="http://schemas.openxmlformats.org/officeDocument/2006/relationships" r:id="" action="ppaction://hlinksldjump"/>
            </a:rPr>
            <a:t>ubah</a:t>
          </a:r>
          <a:r>
            <a:rPr lang="en-US" sz="1500" kern="1200" dirty="0" smtClean="0">
              <a:solidFill>
                <a:sysClr val="windowText" lastClr="000000"/>
              </a:solidFill>
              <a:hlinkClick xmlns:r="http://schemas.openxmlformats.org/officeDocument/2006/relationships" r:id="" action="ppaction://hlinksldjump"/>
            </a:rPr>
            <a:t> </a:t>
          </a:r>
          <a:endParaRPr lang="en-US" sz="1500" kern="1200" dirty="0">
            <a:solidFill>
              <a:sysClr val="windowText" lastClr="000000"/>
            </a:solidFill>
          </a:endParaRPr>
        </a:p>
      </dsp:txBody>
      <dsp:txXfrm>
        <a:off x="1714334" y="1610456"/>
        <a:ext cx="798150" cy="798150"/>
      </dsp:txXfrm>
    </dsp:sp>
    <dsp:sp modelId="{A2B59B0A-B86A-4D37-B412-E9AEE2E2AB88}">
      <dsp:nvSpPr>
        <dsp:cNvPr id="0" name=""/>
        <dsp:cNvSpPr/>
      </dsp:nvSpPr>
      <dsp:spPr>
        <a:xfrm rot="14400000">
          <a:off x="3424183" y="1811642"/>
          <a:ext cx="744602" cy="548252"/>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solidFill>
              <a:sysClr val="windowText" lastClr="000000"/>
            </a:solidFill>
          </a:endParaRPr>
        </a:p>
      </dsp:txBody>
      <dsp:txXfrm rot="10800000">
        <a:off x="3547540" y="1992512"/>
        <a:ext cx="580126" cy="328952"/>
      </dsp:txXfrm>
    </dsp:sp>
    <dsp:sp modelId="{9D283640-7111-4B60-AE51-B82E454D7CF8}">
      <dsp:nvSpPr>
        <dsp:cNvPr id="0" name=""/>
        <dsp:cNvSpPr/>
      </dsp:nvSpPr>
      <dsp:spPr>
        <a:xfrm>
          <a:off x="2588154" y="406032"/>
          <a:ext cx="1128754" cy="1128754"/>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solidFill>
                <a:sysClr val="windowText" lastClr="000000"/>
              </a:solidFill>
              <a:hlinkClick xmlns:r="http://schemas.openxmlformats.org/officeDocument/2006/relationships" r:id="" action="ppaction://hlinksldjump"/>
            </a:rPr>
            <a:t>12. Switch off</a:t>
          </a:r>
          <a:endParaRPr lang="en-US" sz="1500" kern="1200" dirty="0">
            <a:solidFill>
              <a:sysClr val="windowText" lastClr="000000"/>
            </a:solidFill>
          </a:endParaRPr>
        </a:p>
      </dsp:txBody>
      <dsp:txXfrm>
        <a:off x="2753456" y="571334"/>
        <a:ext cx="798150" cy="798150"/>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BE4109-118B-43B9-B454-4E94FBEC5239}" type="datetimeFigureOut">
              <a:rPr lang="en-US" smtClean="0"/>
              <a:t>7/29/2013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B3EC43-EC66-4EEB-B266-9CFC67AAE9BC}" type="slidenum">
              <a:rPr lang="en-US" smtClean="0"/>
              <a:t>‹#›</a:t>
            </a:fld>
            <a:endParaRPr lang="en-US"/>
          </a:p>
        </p:txBody>
      </p:sp>
    </p:spTree>
    <p:extLst>
      <p:ext uri="{BB962C8B-B14F-4D97-AF65-F5344CB8AC3E}">
        <p14:creationId xmlns:p14="http://schemas.microsoft.com/office/powerpoint/2010/main" val="1579821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BE4109-118B-43B9-B454-4E94FBEC5239}" type="datetimeFigureOut">
              <a:rPr lang="en-US" smtClean="0"/>
              <a:t>7/29/2013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B3EC43-EC66-4EEB-B266-9CFC67AAE9BC}" type="slidenum">
              <a:rPr lang="en-US" smtClean="0"/>
              <a:t>‹#›</a:t>
            </a:fld>
            <a:endParaRPr lang="en-US"/>
          </a:p>
        </p:txBody>
      </p:sp>
    </p:spTree>
    <p:extLst>
      <p:ext uri="{BB962C8B-B14F-4D97-AF65-F5344CB8AC3E}">
        <p14:creationId xmlns:p14="http://schemas.microsoft.com/office/powerpoint/2010/main" val="3311279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BE4109-118B-43B9-B454-4E94FBEC5239}" type="datetimeFigureOut">
              <a:rPr lang="en-US" smtClean="0"/>
              <a:t>7/29/2013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B3EC43-EC66-4EEB-B266-9CFC67AAE9BC}" type="slidenum">
              <a:rPr lang="en-US" smtClean="0"/>
              <a:t>‹#›</a:t>
            </a:fld>
            <a:endParaRPr lang="en-US"/>
          </a:p>
        </p:txBody>
      </p:sp>
    </p:spTree>
    <p:extLst>
      <p:ext uri="{BB962C8B-B14F-4D97-AF65-F5344CB8AC3E}">
        <p14:creationId xmlns:p14="http://schemas.microsoft.com/office/powerpoint/2010/main" val="3593116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BE4109-118B-43B9-B454-4E94FBEC5239}" type="datetimeFigureOut">
              <a:rPr lang="en-US" smtClean="0"/>
              <a:t>7/29/2013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B3EC43-EC66-4EEB-B266-9CFC67AAE9BC}" type="slidenum">
              <a:rPr lang="en-US" smtClean="0"/>
              <a:t>‹#›</a:t>
            </a:fld>
            <a:endParaRPr lang="en-US"/>
          </a:p>
        </p:txBody>
      </p:sp>
    </p:spTree>
    <p:extLst>
      <p:ext uri="{BB962C8B-B14F-4D97-AF65-F5344CB8AC3E}">
        <p14:creationId xmlns:p14="http://schemas.microsoft.com/office/powerpoint/2010/main" val="330685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BE4109-118B-43B9-B454-4E94FBEC5239}" type="datetimeFigureOut">
              <a:rPr lang="en-US" smtClean="0"/>
              <a:t>7/29/2013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B3EC43-EC66-4EEB-B266-9CFC67AAE9BC}" type="slidenum">
              <a:rPr lang="en-US" smtClean="0"/>
              <a:t>‹#›</a:t>
            </a:fld>
            <a:endParaRPr lang="en-US"/>
          </a:p>
        </p:txBody>
      </p:sp>
    </p:spTree>
    <p:extLst>
      <p:ext uri="{BB962C8B-B14F-4D97-AF65-F5344CB8AC3E}">
        <p14:creationId xmlns:p14="http://schemas.microsoft.com/office/powerpoint/2010/main" val="1927467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BE4109-118B-43B9-B454-4E94FBEC5239}" type="datetimeFigureOut">
              <a:rPr lang="en-US" smtClean="0"/>
              <a:t>7/29/2013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B3EC43-EC66-4EEB-B266-9CFC67AAE9BC}" type="slidenum">
              <a:rPr lang="en-US" smtClean="0"/>
              <a:t>‹#›</a:t>
            </a:fld>
            <a:endParaRPr lang="en-US"/>
          </a:p>
        </p:txBody>
      </p:sp>
    </p:spTree>
    <p:extLst>
      <p:ext uri="{BB962C8B-B14F-4D97-AF65-F5344CB8AC3E}">
        <p14:creationId xmlns:p14="http://schemas.microsoft.com/office/powerpoint/2010/main" val="3247790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BE4109-118B-43B9-B454-4E94FBEC5239}" type="datetimeFigureOut">
              <a:rPr lang="en-US" smtClean="0"/>
              <a:t>7/29/2013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B3EC43-EC66-4EEB-B266-9CFC67AAE9BC}" type="slidenum">
              <a:rPr lang="en-US" smtClean="0"/>
              <a:t>‹#›</a:t>
            </a:fld>
            <a:endParaRPr lang="en-US"/>
          </a:p>
        </p:txBody>
      </p:sp>
    </p:spTree>
    <p:extLst>
      <p:ext uri="{BB962C8B-B14F-4D97-AF65-F5344CB8AC3E}">
        <p14:creationId xmlns:p14="http://schemas.microsoft.com/office/powerpoint/2010/main" val="2957687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BE4109-118B-43B9-B454-4E94FBEC5239}" type="datetimeFigureOut">
              <a:rPr lang="en-US" smtClean="0"/>
              <a:t>7/29/2013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B3EC43-EC66-4EEB-B266-9CFC67AAE9BC}" type="slidenum">
              <a:rPr lang="en-US" smtClean="0"/>
              <a:t>‹#›</a:t>
            </a:fld>
            <a:endParaRPr lang="en-US"/>
          </a:p>
        </p:txBody>
      </p:sp>
    </p:spTree>
    <p:extLst>
      <p:ext uri="{BB962C8B-B14F-4D97-AF65-F5344CB8AC3E}">
        <p14:creationId xmlns:p14="http://schemas.microsoft.com/office/powerpoint/2010/main" val="2042785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BE4109-118B-43B9-B454-4E94FBEC5239}" type="datetimeFigureOut">
              <a:rPr lang="en-US" smtClean="0"/>
              <a:t>7/29/2013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B3EC43-EC66-4EEB-B266-9CFC67AAE9BC}" type="slidenum">
              <a:rPr lang="en-US" smtClean="0"/>
              <a:t>‹#›</a:t>
            </a:fld>
            <a:endParaRPr lang="en-US"/>
          </a:p>
        </p:txBody>
      </p:sp>
    </p:spTree>
    <p:extLst>
      <p:ext uri="{BB962C8B-B14F-4D97-AF65-F5344CB8AC3E}">
        <p14:creationId xmlns:p14="http://schemas.microsoft.com/office/powerpoint/2010/main" val="2122385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BE4109-118B-43B9-B454-4E94FBEC5239}" type="datetimeFigureOut">
              <a:rPr lang="en-US" smtClean="0"/>
              <a:t>7/29/2013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B3EC43-EC66-4EEB-B266-9CFC67AAE9BC}" type="slidenum">
              <a:rPr lang="en-US" smtClean="0"/>
              <a:t>‹#›</a:t>
            </a:fld>
            <a:endParaRPr lang="en-US"/>
          </a:p>
        </p:txBody>
      </p:sp>
    </p:spTree>
    <p:extLst>
      <p:ext uri="{BB962C8B-B14F-4D97-AF65-F5344CB8AC3E}">
        <p14:creationId xmlns:p14="http://schemas.microsoft.com/office/powerpoint/2010/main" val="2796158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BE4109-118B-43B9-B454-4E94FBEC5239}" type="datetimeFigureOut">
              <a:rPr lang="en-US" smtClean="0"/>
              <a:t>7/29/2013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B3EC43-EC66-4EEB-B266-9CFC67AAE9BC}" type="slidenum">
              <a:rPr lang="en-US" smtClean="0"/>
              <a:t>‹#›</a:t>
            </a:fld>
            <a:endParaRPr lang="en-US"/>
          </a:p>
        </p:txBody>
      </p:sp>
    </p:spTree>
    <p:extLst>
      <p:ext uri="{BB962C8B-B14F-4D97-AF65-F5344CB8AC3E}">
        <p14:creationId xmlns:p14="http://schemas.microsoft.com/office/powerpoint/2010/main" val="3694860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BE4109-118B-43B9-B454-4E94FBEC5239}" type="datetimeFigureOut">
              <a:rPr lang="en-US" smtClean="0"/>
              <a:t>7/29/2013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B3EC43-EC66-4EEB-B266-9CFC67AAE9BC}" type="slidenum">
              <a:rPr lang="en-US" smtClean="0"/>
              <a:t>‹#›</a:t>
            </a:fld>
            <a:endParaRPr lang="en-US"/>
          </a:p>
        </p:txBody>
      </p:sp>
    </p:spTree>
    <p:extLst>
      <p:ext uri="{BB962C8B-B14F-4D97-AF65-F5344CB8AC3E}">
        <p14:creationId xmlns:p14="http://schemas.microsoft.com/office/powerpoint/2010/main" val="3518313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1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slide" Target="slide30.xml"/><Relationship Id="rId1" Type="http://schemas.openxmlformats.org/officeDocument/2006/relationships/slideLayout" Target="../slideLayouts/slideLayout2.xml"/><Relationship Id="rId5" Type="http://schemas.openxmlformats.org/officeDocument/2006/relationships/slide" Target="slide34.xml"/><Relationship Id="rId4" Type="http://schemas.openxmlformats.org/officeDocument/2006/relationships/slide" Target="slide3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slide" Target="slide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 Target="slide29.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slide" Target="slide29.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 Target="slide29.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7.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slide" Target="slide38.xml"/><Relationship Id="rId1" Type="http://schemas.openxmlformats.org/officeDocument/2006/relationships/slideLayout" Target="../slideLayouts/slideLayout2.xml"/><Relationship Id="rId5" Type="http://schemas.openxmlformats.org/officeDocument/2006/relationships/slide" Target="slide42.xml"/><Relationship Id="rId4" Type="http://schemas.openxmlformats.org/officeDocument/2006/relationships/slide" Target="slide41.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 Target="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slide" Target="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gif"/><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ms-MY" dirty="0" smtClean="0"/>
              <a:t>EDU 3105</a:t>
            </a:r>
            <a:br>
              <a:rPr lang="ms-MY" dirty="0" smtClean="0"/>
            </a:br>
            <a:r>
              <a:rPr lang="ms-MY" dirty="0" smtClean="0"/>
              <a:t>OHP </a:t>
            </a:r>
            <a:r>
              <a:rPr lang="ms-MY" dirty="0" smtClean="0"/>
              <a:t>dan transparensi</a:t>
            </a:r>
            <a:endParaRPr lang="ms-MY" dirty="0"/>
          </a:p>
        </p:txBody>
      </p:sp>
      <p:sp>
        <p:nvSpPr>
          <p:cNvPr id="5" name="Subtitle 4"/>
          <p:cNvSpPr>
            <a:spLocks noGrp="1"/>
          </p:cNvSpPr>
          <p:nvPr>
            <p:ph type="subTitle" idx="1"/>
          </p:nvPr>
        </p:nvSpPr>
        <p:spPr/>
        <p:txBody>
          <a:bodyPr/>
          <a:lstStyle/>
          <a:p>
            <a:r>
              <a:rPr lang="ms-MY" dirty="0" smtClean="0"/>
              <a:t>Abdul Rahman bin Jamain</a:t>
            </a:r>
          </a:p>
          <a:p>
            <a:r>
              <a:rPr lang="ms-MY" dirty="0" smtClean="0"/>
              <a:t>Haziqah Najian bt Zakira @ Zakeria</a:t>
            </a:r>
            <a:endParaRPr lang="ms-MY" dirty="0"/>
          </a:p>
        </p:txBody>
      </p:sp>
    </p:spTree>
    <p:extLst>
      <p:ext uri="{BB962C8B-B14F-4D97-AF65-F5344CB8AC3E}">
        <p14:creationId xmlns:p14="http://schemas.microsoft.com/office/powerpoint/2010/main" val="2378966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Autofit/>
          </a:bodyPr>
          <a:lstStyle/>
          <a:p>
            <a:r>
              <a:rPr lang="ms-MY" sz="2800" dirty="0" smtClean="0"/>
              <a:t>KEBAIKAN MENGGUNAKAN </a:t>
            </a:r>
            <a:r>
              <a:rPr lang="ms-MY" sz="2800" dirty="0" smtClean="0"/>
              <a:t>TRANSPARENSI </a:t>
            </a:r>
            <a:r>
              <a:rPr lang="ms-MY" sz="2800" dirty="0" smtClean="0"/>
              <a:t>DAN OHP </a:t>
            </a:r>
            <a:endParaRPr lang="ms-MY" sz="2800" dirty="0"/>
          </a:p>
        </p:txBody>
      </p:sp>
      <p:sp>
        <p:nvSpPr>
          <p:cNvPr id="3" name="Content Placeholder 2"/>
          <p:cNvSpPr>
            <a:spLocks noGrp="1"/>
          </p:cNvSpPr>
          <p:nvPr>
            <p:ph idx="1"/>
          </p:nvPr>
        </p:nvSpPr>
        <p:spPr>
          <a:xfrm>
            <a:off x="457200" y="1295400"/>
            <a:ext cx="8229600" cy="5410200"/>
          </a:xfrm>
        </p:spPr>
        <p:txBody>
          <a:bodyPr>
            <a:noAutofit/>
          </a:bodyPr>
          <a:lstStyle/>
          <a:p>
            <a:pPr>
              <a:buNone/>
            </a:pPr>
            <a:r>
              <a:rPr lang="ms-MY" sz="2400" dirty="0" smtClean="0"/>
              <a:t>1. Dalam proses penyampaian, guru boleh gabungkan papan hitam, bahan cetak dan lisan. </a:t>
            </a:r>
          </a:p>
          <a:p>
            <a:pPr>
              <a:buNone/>
            </a:pPr>
            <a:r>
              <a:rPr lang="ms-MY" sz="2400" dirty="0" smtClean="0"/>
              <a:t>2. Gambar atau imej dari transperansi boleh ditayang tanpa menggelapkan bilik. </a:t>
            </a:r>
          </a:p>
          <a:p>
            <a:pPr>
              <a:buNone/>
            </a:pPr>
            <a:r>
              <a:rPr lang="ms-MY" sz="2400" dirty="0" smtClean="0"/>
              <a:t>3. Transperansi boleh digunakan berulangkali dan penyampaiannya boleh dilakukan secara lebih teratur dan sistematik. </a:t>
            </a:r>
          </a:p>
          <a:p>
            <a:pPr>
              <a:buNone/>
            </a:pPr>
            <a:r>
              <a:rPr lang="ms-MY" sz="2400" dirty="0" smtClean="0"/>
              <a:t>4. Guru berhadapan dengan pelajar atau penonton semasa penyampaian maklumat. Ini memudahkan guru membuat kawalan. </a:t>
            </a:r>
          </a:p>
          <a:p>
            <a:pPr>
              <a:buNone/>
            </a:pPr>
            <a:r>
              <a:rPr lang="ms-MY" sz="2400" dirty="0" smtClean="0"/>
              <a:t>5. Transperansi mudah digunakan, lebih bersih berbanding dengan penggunaan papan hitam dan kapur. </a:t>
            </a:r>
          </a:p>
        </p:txBody>
      </p:sp>
    </p:spTree>
    <p:extLst>
      <p:ext uri="{BB962C8B-B14F-4D97-AF65-F5344CB8AC3E}">
        <p14:creationId xmlns:p14="http://schemas.microsoft.com/office/powerpoint/2010/main" val="3942516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pPr>
              <a:buNone/>
            </a:pPr>
            <a:r>
              <a:rPr lang="ms-MY" sz="2400" dirty="0" smtClean="0"/>
              <a:t>6. Penggunaan OHP dan transperansi akan menjadikan proses pengajaran dan pembelajaran lebih berkesan; komen dan maklumat baru boleh ditambah pada rajah atau gambar di transperansi dengan menggunakan warna, ilustrasi dan animasi. </a:t>
            </a:r>
          </a:p>
          <a:p>
            <a:pPr>
              <a:buNone/>
            </a:pPr>
            <a:r>
              <a:rPr lang="ms-MY" sz="2400" dirty="0" smtClean="0"/>
              <a:t>7. Imej atau gambar boleh dibesar atau dikecilkan mengikut keperluan pelajar</a:t>
            </a:r>
          </a:p>
          <a:p>
            <a:pPr>
              <a:buNone/>
            </a:pPr>
            <a:r>
              <a:rPr lang="ms-MY" sz="2400" dirty="0" smtClean="0"/>
              <a:t>8. Menjimatkan masa dan mempercepatkan penyampaian. </a:t>
            </a:r>
          </a:p>
          <a:p>
            <a:pPr>
              <a:buNone/>
            </a:pPr>
            <a:r>
              <a:rPr lang="ms-MY" sz="2400" dirty="0" smtClean="0"/>
              <a:t>9. Projektor OHP mudah dikendalikan jika guru mempunyai pengetahuan teknikal yang mendalam. </a:t>
            </a:r>
          </a:p>
          <a:p>
            <a:pPr>
              <a:buNone/>
            </a:pPr>
            <a:r>
              <a:rPr lang="ms-MY" sz="2400" dirty="0" smtClean="0"/>
              <a:t>10. Dengan menggunakan transperansi guru dapat menyampaikan maklumat dan fakta yang berkaitan secara berperingkat-peringkat dan sistematik. </a:t>
            </a:r>
          </a:p>
          <a:p>
            <a:endParaRPr lang="ms-MY" sz="2400" dirty="0"/>
          </a:p>
        </p:txBody>
      </p:sp>
    </p:spTree>
    <p:extLst>
      <p:ext uri="{BB962C8B-B14F-4D97-AF65-F5344CB8AC3E}">
        <p14:creationId xmlns:p14="http://schemas.microsoft.com/office/powerpoint/2010/main" val="282824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i-FI" sz="3200" dirty="0" smtClean="0"/>
              <a:t>Kelemahan penggunaan medium transperansi pada OHP</a:t>
            </a:r>
            <a:endParaRPr lang="ms-MY" sz="3200" dirty="0"/>
          </a:p>
        </p:txBody>
      </p:sp>
      <p:sp>
        <p:nvSpPr>
          <p:cNvPr id="3" name="Content Placeholder 2"/>
          <p:cNvSpPr>
            <a:spLocks noGrp="1"/>
          </p:cNvSpPr>
          <p:nvPr>
            <p:ph idx="1"/>
          </p:nvPr>
        </p:nvSpPr>
        <p:spPr/>
        <p:txBody>
          <a:bodyPr>
            <a:normAutofit fontScale="70000" lnSpcReduction="20000"/>
          </a:bodyPr>
          <a:lstStyle/>
          <a:p>
            <a:pPr>
              <a:buNone/>
            </a:pPr>
            <a:r>
              <a:rPr lang="ms-MY" dirty="0" smtClean="0"/>
              <a:t>1. Ruang </a:t>
            </a:r>
          </a:p>
          <a:p>
            <a:r>
              <a:rPr lang="ms-MY" dirty="0" smtClean="0"/>
              <a:t>Kebanyakan projektor overhed adalah besar, dan ia sukar untuk mencari ruang yang cukup untuk mengendalikannya. </a:t>
            </a:r>
          </a:p>
          <a:p>
            <a:r>
              <a:rPr lang="ms-MY" dirty="0" smtClean="0"/>
              <a:t>Diletakkan jarak yang betul dari skrin untuk mencapai kejelasan yang optimum. </a:t>
            </a:r>
          </a:p>
          <a:p>
            <a:endParaRPr lang="ms-MY" dirty="0" smtClean="0"/>
          </a:p>
          <a:p>
            <a:pPr>
              <a:buNone/>
            </a:pPr>
            <a:r>
              <a:rPr lang="ms-MY" dirty="0" smtClean="0"/>
              <a:t>2. Cahaya bilik </a:t>
            </a:r>
          </a:p>
          <a:p>
            <a:pPr>
              <a:buNone/>
            </a:pPr>
            <a:endParaRPr lang="ms-MY" dirty="0" smtClean="0"/>
          </a:p>
          <a:p>
            <a:r>
              <a:rPr lang="ms-MY" dirty="0" smtClean="0"/>
              <a:t>Projektor overhed yang menggunakan mentol yang sudah lama boleh menghasilkan imej yang kabur disebabkan oleh gangguan dari sumber cahaya yang lain. </a:t>
            </a:r>
          </a:p>
          <a:p>
            <a:r>
              <a:rPr lang="ms-MY" dirty="0" smtClean="0"/>
              <a:t>Sebaik-baiknya, bilik harus gelap, tetapi ini juga boleh menimbulkan masalah di mana ia sukar untuk melihat persekitaran sekelilingnya. </a:t>
            </a:r>
          </a:p>
          <a:p>
            <a:endParaRPr lang="ms-MY" dirty="0"/>
          </a:p>
        </p:txBody>
      </p:sp>
    </p:spTree>
    <p:extLst>
      <p:ext uri="{BB962C8B-B14F-4D97-AF65-F5344CB8AC3E}">
        <p14:creationId xmlns:p14="http://schemas.microsoft.com/office/powerpoint/2010/main" val="2676549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943600"/>
          </a:xfrm>
        </p:spPr>
        <p:txBody>
          <a:bodyPr>
            <a:noAutofit/>
          </a:bodyPr>
          <a:lstStyle/>
          <a:p>
            <a:pPr>
              <a:buNone/>
            </a:pPr>
            <a:r>
              <a:rPr lang="ms-MY" sz="2000" dirty="0" smtClean="0"/>
              <a:t>3. Berat </a:t>
            </a:r>
          </a:p>
          <a:p>
            <a:pPr>
              <a:buNone/>
            </a:pPr>
            <a:endParaRPr lang="ms-MY" sz="2000" dirty="0" smtClean="0"/>
          </a:p>
          <a:p>
            <a:r>
              <a:rPr lang="ms-MY" sz="2000" dirty="0" smtClean="0"/>
              <a:t>Boleh mencapai berat 13k-35kg. Ini boleh menjadikan ia sukar dipindah dari satu bilik ke bilik yang lain. Projektor mesti diletakkan pada permukaan yang boleh menyokong berat badan. </a:t>
            </a:r>
          </a:p>
          <a:p>
            <a:endParaRPr lang="ms-MY" sz="2000" dirty="0" smtClean="0"/>
          </a:p>
          <a:p>
            <a:pPr>
              <a:buNone/>
            </a:pPr>
            <a:r>
              <a:rPr lang="ms-MY" sz="2000" dirty="0" smtClean="0"/>
              <a:t>4. Memerlukan kos yang tinggi untuk mengendalikannya. </a:t>
            </a:r>
          </a:p>
          <a:p>
            <a:pPr>
              <a:buNone/>
            </a:pPr>
            <a:endParaRPr lang="ms-MY" sz="2000" dirty="0" smtClean="0"/>
          </a:p>
          <a:p>
            <a:r>
              <a:rPr lang="ms-MY" sz="2000" dirty="0" smtClean="0"/>
              <a:t>Transparensi tidak boleh diguna semula melainkan jika menggunakan penanda kering mudahpadam</a:t>
            </a:r>
          </a:p>
          <a:p>
            <a:r>
              <a:rPr lang="ms-MY" sz="2000" dirty="0" smtClean="0"/>
              <a:t>Mudah berubah warna dari masa ke masa jika mereka tidak dibersihkan dengan betul. Penanda baru mesti dibeli secara berkala kerana ia cepat kehabisan dakwat. Akhirnya, mentol dalam unit perlu diganti setiap beberapa tahun dan harganya adalah mahal daripada mentol standard cahaya. </a:t>
            </a:r>
          </a:p>
          <a:p>
            <a:endParaRPr lang="ms-MY" sz="2000" dirty="0"/>
          </a:p>
        </p:txBody>
      </p:sp>
    </p:spTree>
    <p:extLst>
      <p:ext uri="{BB962C8B-B14F-4D97-AF65-F5344CB8AC3E}">
        <p14:creationId xmlns:p14="http://schemas.microsoft.com/office/powerpoint/2010/main" val="8687764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709324441"/>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91709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a:t>
            </a:r>
            <a:r>
              <a:rPr lang="en-US" dirty="0" err="1" smtClean="0"/>
              <a:t>Faham</a:t>
            </a:r>
            <a:endParaRPr lang="en-US" dirty="0"/>
          </a:p>
        </p:txBody>
      </p:sp>
      <p:sp>
        <p:nvSpPr>
          <p:cNvPr id="3" name="Content Placeholder 2"/>
          <p:cNvSpPr>
            <a:spLocks noGrp="1"/>
          </p:cNvSpPr>
          <p:nvPr>
            <p:ph idx="1"/>
          </p:nvPr>
        </p:nvSpPr>
        <p:spPr>
          <a:xfrm>
            <a:off x="457200" y="1524000"/>
            <a:ext cx="8229600" cy="4525963"/>
          </a:xfrm>
        </p:spPr>
        <p:txBody>
          <a:bodyPr/>
          <a:lstStyle/>
          <a:p>
            <a:r>
              <a:rPr lang="en-US" dirty="0" err="1" smtClean="0"/>
              <a:t>Memahami</a:t>
            </a:r>
            <a:r>
              <a:rPr lang="en-US" dirty="0" smtClean="0"/>
              <a:t> </a:t>
            </a:r>
            <a:r>
              <a:rPr lang="en-US" dirty="0" err="1" smtClean="0"/>
              <a:t>setiap</a:t>
            </a:r>
            <a:r>
              <a:rPr lang="en-US" dirty="0" smtClean="0"/>
              <a:t> </a:t>
            </a:r>
            <a:r>
              <a:rPr lang="en-US" dirty="0" err="1" smtClean="0"/>
              <a:t>fungsi</a:t>
            </a:r>
            <a:r>
              <a:rPr lang="en-US" dirty="0" smtClean="0"/>
              <a:t> </a:t>
            </a:r>
            <a:r>
              <a:rPr lang="en-US" dirty="0" err="1" smtClean="0"/>
              <a:t>bahagian-bahagian</a:t>
            </a:r>
            <a:r>
              <a:rPr lang="en-US" dirty="0" smtClean="0"/>
              <a:t> OHP. </a:t>
            </a:r>
            <a:r>
              <a:rPr lang="en-US" dirty="0" err="1" smtClean="0"/>
              <a:t>Jenama</a:t>
            </a:r>
            <a:r>
              <a:rPr lang="en-US" dirty="0" smtClean="0"/>
              <a:t> yang </a:t>
            </a:r>
            <a:r>
              <a:rPr lang="en-US" dirty="0" err="1" smtClean="0"/>
              <a:t>berbeza</a:t>
            </a:r>
            <a:r>
              <a:rPr lang="en-US" dirty="0" smtClean="0"/>
              <a:t> </a:t>
            </a:r>
            <a:r>
              <a:rPr lang="en-US" dirty="0" err="1" smtClean="0"/>
              <a:t>mungkin</a:t>
            </a:r>
            <a:r>
              <a:rPr lang="en-US" dirty="0" smtClean="0"/>
              <a:t> </a:t>
            </a:r>
            <a:r>
              <a:rPr lang="en-US" dirty="0" err="1" smtClean="0"/>
              <a:t>berbeza</a:t>
            </a:r>
            <a:r>
              <a:rPr lang="en-US" dirty="0" smtClean="0"/>
              <a:t> </a:t>
            </a:r>
            <a:r>
              <a:rPr lang="en-US" dirty="0" err="1" smtClean="0"/>
              <a:t>cara</a:t>
            </a:r>
            <a:r>
              <a:rPr lang="en-US" dirty="0" smtClean="0"/>
              <a:t> </a:t>
            </a:r>
            <a:r>
              <a:rPr lang="en-US" dirty="0" err="1" smtClean="0"/>
              <a:t>pengendaliannya</a:t>
            </a:r>
            <a:r>
              <a:rPr lang="en-US" dirty="0" smtClean="0"/>
              <a:t>. </a:t>
            </a:r>
            <a:r>
              <a:rPr lang="en-US" dirty="0" err="1" smtClean="0"/>
              <a:t>Lakukan</a:t>
            </a:r>
            <a:r>
              <a:rPr lang="en-US" dirty="0" smtClean="0"/>
              <a:t> </a:t>
            </a:r>
            <a:r>
              <a:rPr lang="en-US" dirty="0" err="1" smtClean="0"/>
              <a:t>prauji</a:t>
            </a:r>
            <a:r>
              <a:rPr lang="en-US" dirty="0" smtClean="0"/>
              <a:t> </a:t>
            </a:r>
            <a:r>
              <a:rPr lang="en-US" dirty="0" err="1" smtClean="0"/>
              <a:t>tayang</a:t>
            </a:r>
            <a:r>
              <a:rPr lang="en-US" dirty="0" smtClean="0"/>
              <a:t> </a:t>
            </a:r>
            <a:r>
              <a:rPr lang="en-US" dirty="0" err="1" smtClean="0"/>
              <a:t>alatan</a:t>
            </a:r>
            <a:r>
              <a:rPr lang="en-US" dirty="0" smtClean="0"/>
              <a:t> </a:t>
            </a:r>
            <a:r>
              <a:rPr lang="en-US" dirty="0" err="1" smtClean="0"/>
              <a:t>sebelum</a:t>
            </a:r>
            <a:r>
              <a:rPr lang="en-US" dirty="0" smtClean="0"/>
              <a:t> </a:t>
            </a:r>
            <a:r>
              <a:rPr lang="en-US" dirty="0" err="1" smtClean="0"/>
              <a:t>digunakan</a:t>
            </a:r>
            <a:r>
              <a:rPr lang="en-US" dirty="0" smtClean="0"/>
              <a:t>.</a:t>
            </a:r>
            <a:endParaRPr lang="en-US" dirty="0"/>
          </a:p>
        </p:txBody>
      </p:sp>
      <p:sp>
        <p:nvSpPr>
          <p:cNvPr id="4" name="Action Button: Custom 3">
            <a:hlinkClick r:id="rId2" action="ppaction://hlinksldjump" highlightClick="1"/>
          </p:cNvPr>
          <p:cNvSpPr/>
          <p:nvPr/>
        </p:nvSpPr>
        <p:spPr>
          <a:xfrm>
            <a:off x="533400" y="5562600"/>
            <a:ext cx="1042416" cy="1042416"/>
          </a:xfrm>
          <a:prstGeom prst="actionButtonBlank">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solidFill>
                  <a:sysClr val="windowText" lastClr="000000"/>
                </a:solidFill>
                <a:latin typeface="Comic Sans MS" pitchFamily="66" charset="0"/>
              </a:rPr>
              <a:t>BACK</a:t>
            </a:r>
            <a:endParaRPr lang="en-US" dirty="0">
              <a:solidFill>
                <a:sysClr val="windowText" lastClr="000000"/>
              </a:solidFill>
              <a:latin typeface="Comic Sans MS" pitchFamily="66" charset="0"/>
            </a:endParaRPr>
          </a:p>
        </p:txBody>
      </p:sp>
    </p:spTree>
    <p:extLst>
      <p:ext uri="{BB962C8B-B14F-4D97-AF65-F5344CB8AC3E}">
        <p14:creationId xmlns:p14="http://schemas.microsoft.com/office/powerpoint/2010/main" val="18933598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a:t>
            </a:r>
            <a:r>
              <a:rPr lang="en-US" dirty="0" err="1" smtClean="0"/>
              <a:t>Bersihkan</a:t>
            </a:r>
            <a:r>
              <a:rPr lang="en-US" dirty="0" smtClean="0"/>
              <a:t> </a:t>
            </a:r>
            <a:endParaRPr lang="en-US" dirty="0"/>
          </a:p>
        </p:txBody>
      </p:sp>
      <p:sp>
        <p:nvSpPr>
          <p:cNvPr id="3" name="Content Placeholder 2"/>
          <p:cNvSpPr>
            <a:spLocks noGrp="1"/>
          </p:cNvSpPr>
          <p:nvPr>
            <p:ph idx="1"/>
          </p:nvPr>
        </p:nvSpPr>
        <p:spPr/>
        <p:txBody>
          <a:bodyPr/>
          <a:lstStyle/>
          <a:p>
            <a:r>
              <a:rPr lang="en-US" dirty="0" err="1" smtClean="0"/>
              <a:t>Sentiasa</a:t>
            </a:r>
            <a:r>
              <a:rPr lang="en-US" dirty="0" smtClean="0"/>
              <a:t> </a:t>
            </a:r>
            <a:r>
              <a:rPr lang="en-US" dirty="0" err="1" smtClean="0"/>
              <a:t>bersihkan</a:t>
            </a:r>
            <a:r>
              <a:rPr lang="en-US" dirty="0" smtClean="0"/>
              <a:t> </a:t>
            </a:r>
            <a:r>
              <a:rPr lang="en-US" dirty="0" err="1" smtClean="0"/>
              <a:t>permukaan</a:t>
            </a:r>
            <a:r>
              <a:rPr lang="en-US" dirty="0" smtClean="0"/>
              <a:t> Len Fresnel </a:t>
            </a:r>
            <a:r>
              <a:rPr lang="en-US" dirty="0" err="1" smtClean="0"/>
              <a:t>dan</a:t>
            </a:r>
            <a:r>
              <a:rPr lang="en-US" dirty="0" smtClean="0"/>
              <a:t> </a:t>
            </a:r>
            <a:r>
              <a:rPr lang="en-US" dirty="0" err="1" smtClean="0"/>
              <a:t>piring</a:t>
            </a:r>
            <a:r>
              <a:rPr lang="en-US" dirty="0" smtClean="0"/>
              <a:t> </a:t>
            </a:r>
            <a:r>
              <a:rPr lang="en-US" dirty="0" err="1" smtClean="0"/>
              <a:t>cermin</a:t>
            </a:r>
            <a:r>
              <a:rPr lang="en-US" dirty="0" smtClean="0"/>
              <a:t> </a:t>
            </a:r>
            <a:r>
              <a:rPr lang="en-US" dirty="0" err="1" smtClean="0"/>
              <a:t>bagi</a:t>
            </a:r>
            <a:r>
              <a:rPr lang="en-US" dirty="0" smtClean="0"/>
              <a:t> </a:t>
            </a:r>
            <a:r>
              <a:rPr lang="en-US" dirty="0" err="1" smtClean="0"/>
              <a:t>mengelakkan</a:t>
            </a:r>
            <a:r>
              <a:rPr lang="en-US" dirty="0" smtClean="0"/>
              <a:t> </a:t>
            </a:r>
            <a:r>
              <a:rPr lang="en-US" dirty="0" err="1" smtClean="0"/>
              <a:t>kekaburan</a:t>
            </a:r>
            <a:r>
              <a:rPr lang="en-US" dirty="0" smtClean="0"/>
              <a:t>. </a:t>
            </a:r>
            <a:r>
              <a:rPr lang="en-US" dirty="0" err="1" smtClean="0"/>
              <a:t>Gunakan</a:t>
            </a:r>
            <a:r>
              <a:rPr lang="en-US" dirty="0" smtClean="0"/>
              <a:t> </a:t>
            </a:r>
            <a:r>
              <a:rPr lang="en-US" dirty="0" err="1" smtClean="0"/>
              <a:t>kain</a:t>
            </a:r>
            <a:r>
              <a:rPr lang="en-US" dirty="0" smtClean="0"/>
              <a:t> yang </a:t>
            </a:r>
            <a:r>
              <a:rPr lang="en-US" dirty="0" err="1" smtClean="0"/>
              <a:t>lembut</a:t>
            </a:r>
            <a:r>
              <a:rPr lang="en-US" dirty="0" smtClean="0"/>
              <a:t>.</a:t>
            </a:r>
          </a:p>
          <a:p>
            <a:pPr marL="0" indent="0">
              <a:buNone/>
            </a:pPr>
            <a:endParaRPr lang="en-US" dirty="0"/>
          </a:p>
        </p:txBody>
      </p:sp>
      <p:sp>
        <p:nvSpPr>
          <p:cNvPr id="4" name="Action Button: Custom 3">
            <a:hlinkClick r:id="rId2" action="ppaction://hlinksldjump" highlightClick="1"/>
          </p:cNvPr>
          <p:cNvSpPr/>
          <p:nvPr/>
        </p:nvSpPr>
        <p:spPr>
          <a:xfrm>
            <a:off x="533400" y="5562600"/>
            <a:ext cx="1042416" cy="1042416"/>
          </a:xfrm>
          <a:prstGeom prst="actionButtonBlank">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solidFill>
                  <a:sysClr val="windowText" lastClr="000000"/>
                </a:solidFill>
                <a:latin typeface="Comic Sans MS" pitchFamily="66" charset="0"/>
              </a:rPr>
              <a:t>BACK</a:t>
            </a:r>
            <a:endParaRPr lang="en-US" dirty="0">
              <a:solidFill>
                <a:sysClr val="windowText" lastClr="000000"/>
              </a:solidFill>
              <a:latin typeface="Comic Sans MS" pitchFamily="66" charset="0"/>
            </a:endParaRPr>
          </a:p>
        </p:txBody>
      </p:sp>
    </p:spTree>
    <p:extLst>
      <p:ext uri="{BB962C8B-B14F-4D97-AF65-F5344CB8AC3E}">
        <p14:creationId xmlns:p14="http://schemas.microsoft.com/office/powerpoint/2010/main" val="2036586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a:t>
            </a:r>
            <a:r>
              <a:rPr lang="en-US" dirty="0" err="1" smtClean="0"/>
              <a:t>Jangan</a:t>
            </a:r>
            <a:r>
              <a:rPr lang="en-US" dirty="0" smtClean="0"/>
              <a:t> </a:t>
            </a:r>
            <a:r>
              <a:rPr lang="en-US" dirty="0" err="1" smtClean="0"/>
              <a:t>Biar</a:t>
            </a:r>
            <a:r>
              <a:rPr lang="en-US" dirty="0" smtClean="0"/>
              <a:t> </a:t>
            </a:r>
            <a:r>
              <a:rPr lang="en-US" dirty="0" err="1" smtClean="0"/>
              <a:t>Buka</a:t>
            </a:r>
            <a:r>
              <a:rPr lang="en-US" dirty="0" smtClean="0"/>
              <a:t> Lama</a:t>
            </a:r>
            <a:endParaRPr lang="en-US" dirty="0"/>
          </a:p>
        </p:txBody>
      </p:sp>
      <p:sp>
        <p:nvSpPr>
          <p:cNvPr id="3" name="Content Placeholder 2"/>
          <p:cNvSpPr>
            <a:spLocks noGrp="1"/>
          </p:cNvSpPr>
          <p:nvPr>
            <p:ph idx="1"/>
          </p:nvPr>
        </p:nvSpPr>
        <p:spPr/>
        <p:txBody>
          <a:bodyPr/>
          <a:lstStyle/>
          <a:p>
            <a:r>
              <a:rPr lang="en-US" dirty="0" err="1" smtClean="0"/>
              <a:t>Jangan</a:t>
            </a:r>
            <a:r>
              <a:rPr lang="en-US" dirty="0" smtClean="0"/>
              <a:t> </a:t>
            </a:r>
            <a:r>
              <a:rPr lang="en-US" dirty="0" err="1" smtClean="0"/>
              <a:t>biarkan</a:t>
            </a:r>
            <a:r>
              <a:rPr lang="en-US" dirty="0" smtClean="0"/>
              <a:t> OHP </a:t>
            </a:r>
            <a:r>
              <a:rPr lang="en-US" dirty="0" err="1" smtClean="0"/>
              <a:t>terbuka</a:t>
            </a:r>
            <a:r>
              <a:rPr lang="en-US" dirty="0" smtClean="0"/>
              <a:t> </a:t>
            </a:r>
            <a:r>
              <a:rPr lang="en-US" dirty="0" err="1" smtClean="0"/>
              <a:t>terlalu</a:t>
            </a:r>
            <a:r>
              <a:rPr lang="en-US" dirty="0" smtClean="0"/>
              <a:t> lama </a:t>
            </a:r>
            <a:r>
              <a:rPr lang="en-US" dirty="0" err="1" smtClean="0"/>
              <a:t>bagi</a:t>
            </a:r>
            <a:r>
              <a:rPr lang="en-US" dirty="0" smtClean="0"/>
              <a:t> </a:t>
            </a:r>
            <a:r>
              <a:rPr lang="en-US" dirty="0" err="1" smtClean="0"/>
              <a:t>mengelakkan</a:t>
            </a:r>
            <a:r>
              <a:rPr lang="en-US" dirty="0" smtClean="0"/>
              <a:t> </a:t>
            </a:r>
            <a:r>
              <a:rPr lang="en-US" dirty="0" err="1" smtClean="0"/>
              <a:t>kepanasan</a:t>
            </a:r>
            <a:r>
              <a:rPr lang="en-US" dirty="0" smtClean="0"/>
              <a:t>  yang </a:t>
            </a:r>
            <a:r>
              <a:rPr lang="en-US" dirty="0" err="1" smtClean="0"/>
              <a:t>boleh</a:t>
            </a:r>
            <a:r>
              <a:rPr lang="en-US" dirty="0" smtClean="0"/>
              <a:t> </a:t>
            </a:r>
            <a:r>
              <a:rPr lang="en-US" dirty="0" err="1" smtClean="0"/>
              <a:t>menyebabkan</a:t>
            </a:r>
            <a:r>
              <a:rPr lang="en-US" dirty="0" smtClean="0"/>
              <a:t> </a:t>
            </a:r>
            <a:r>
              <a:rPr lang="en-US" dirty="0" err="1" smtClean="0"/>
              <a:t>kerosakan</a:t>
            </a:r>
            <a:r>
              <a:rPr lang="en-US" dirty="0" smtClean="0"/>
              <a:t> </a:t>
            </a:r>
            <a:r>
              <a:rPr lang="en-US" dirty="0" err="1" smtClean="0"/>
              <a:t>pada</a:t>
            </a:r>
            <a:r>
              <a:rPr lang="en-US" dirty="0" smtClean="0"/>
              <a:t> </a:t>
            </a:r>
            <a:r>
              <a:rPr lang="en-US" dirty="0" err="1" smtClean="0"/>
              <a:t>mentol</a:t>
            </a:r>
            <a:r>
              <a:rPr lang="en-US" dirty="0" smtClean="0"/>
              <a:t>.</a:t>
            </a:r>
            <a:endParaRPr lang="en-US" dirty="0"/>
          </a:p>
        </p:txBody>
      </p:sp>
      <p:sp>
        <p:nvSpPr>
          <p:cNvPr id="4" name="Action Button: Custom 3">
            <a:hlinkClick r:id="rId2" action="ppaction://hlinksldjump" highlightClick="1"/>
          </p:cNvPr>
          <p:cNvSpPr/>
          <p:nvPr/>
        </p:nvSpPr>
        <p:spPr>
          <a:xfrm>
            <a:off x="533400" y="5562600"/>
            <a:ext cx="1042416" cy="1042416"/>
          </a:xfrm>
          <a:prstGeom prst="actionButtonBlank">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solidFill>
                  <a:sysClr val="windowText" lastClr="000000"/>
                </a:solidFill>
                <a:latin typeface="Comic Sans MS" pitchFamily="66" charset="0"/>
              </a:rPr>
              <a:t>BACK</a:t>
            </a:r>
            <a:endParaRPr lang="en-US" dirty="0">
              <a:solidFill>
                <a:sysClr val="windowText" lastClr="000000"/>
              </a:solidFill>
              <a:latin typeface="Comic Sans MS" pitchFamily="66" charset="0"/>
            </a:endParaRPr>
          </a:p>
        </p:txBody>
      </p:sp>
    </p:spTree>
    <p:extLst>
      <p:ext uri="{BB962C8B-B14F-4D97-AF65-F5344CB8AC3E}">
        <p14:creationId xmlns:p14="http://schemas.microsoft.com/office/powerpoint/2010/main" val="20454213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a:t>
            </a:r>
            <a:r>
              <a:rPr lang="en-US" dirty="0" err="1" smtClean="0"/>
              <a:t>Kipas</a:t>
            </a:r>
            <a:r>
              <a:rPr lang="en-US" dirty="0" smtClean="0"/>
              <a:t> </a:t>
            </a:r>
            <a:endParaRPr lang="en-US" dirty="0"/>
          </a:p>
        </p:txBody>
      </p:sp>
      <p:sp>
        <p:nvSpPr>
          <p:cNvPr id="3" name="Content Placeholder 2"/>
          <p:cNvSpPr>
            <a:spLocks noGrp="1"/>
          </p:cNvSpPr>
          <p:nvPr>
            <p:ph idx="1"/>
          </p:nvPr>
        </p:nvSpPr>
        <p:spPr/>
        <p:txBody>
          <a:bodyPr/>
          <a:lstStyle/>
          <a:p>
            <a:r>
              <a:rPr lang="en-US" dirty="0" err="1" smtClean="0"/>
              <a:t>Pastikan</a:t>
            </a:r>
            <a:r>
              <a:rPr lang="en-US" dirty="0" smtClean="0"/>
              <a:t> </a:t>
            </a:r>
            <a:r>
              <a:rPr lang="en-US" dirty="0" err="1" smtClean="0"/>
              <a:t>kipas</a:t>
            </a:r>
            <a:r>
              <a:rPr lang="en-US" dirty="0" smtClean="0"/>
              <a:t> </a:t>
            </a:r>
            <a:r>
              <a:rPr lang="en-US" dirty="0" err="1" smtClean="0"/>
              <a:t>berfungsi</a:t>
            </a:r>
            <a:r>
              <a:rPr lang="en-US" dirty="0" smtClean="0"/>
              <a:t> </a:t>
            </a:r>
            <a:r>
              <a:rPr lang="en-US" dirty="0" err="1" smtClean="0"/>
              <a:t>apabila</a:t>
            </a:r>
            <a:r>
              <a:rPr lang="en-US" dirty="0" smtClean="0"/>
              <a:t> OHP </a:t>
            </a:r>
            <a:r>
              <a:rPr lang="en-US" dirty="0" err="1" smtClean="0"/>
              <a:t>dalam</a:t>
            </a:r>
            <a:r>
              <a:rPr lang="en-US" dirty="0" smtClean="0"/>
              <a:t> </a:t>
            </a:r>
            <a:r>
              <a:rPr lang="en-US" dirty="0" err="1" smtClean="0"/>
              <a:t>keadaan</a:t>
            </a:r>
            <a:r>
              <a:rPr lang="en-US" dirty="0" smtClean="0"/>
              <a:t> </a:t>
            </a:r>
            <a:r>
              <a:rPr lang="en-US" dirty="0" err="1" smtClean="0"/>
              <a:t>suis</a:t>
            </a:r>
            <a:r>
              <a:rPr lang="en-US" dirty="0" smtClean="0"/>
              <a:t> on.</a:t>
            </a:r>
            <a:endParaRPr lang="en-US" dirty="0"/>
          </a:p>
        </p:txBody>
      </p:sp>
      <p:sp>
        <p:nvSpPr>
          <p:cNvPr id="4" name="Action Button: Custom 3">
            <a:hlinkClick r:id="rId2" action="ppaction://hlinksldjump" highlightClick="1"/>
          </p:cNvPr>
          <p:cNvSpPr/>
          <p:nvPr/>
        </p:nvSpPr>
        <p:spPr>
          <a:xfrm>
            <a:off x="533400" y="5562600"/>
            <a:ext cx="1042416" cy="1042416"/>
          </a:xfrm>
          <a:prstGeom prst="actionButtonBlank">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solidFill>
                  <a:sysClr val="windowText" lastClr="000000"/>
                </a:solidFill>
                <a:latin typeface="Comic Sans MS" pitchFamily="66" charset="0"/>
              </a:rPr>
              <a:t>BACK</a:t>
            </a:r>
            <a:endParaRPr lang="en-US" dirty="0">
              <a:solidFill>
                <a:sysClr val="windowText" lastClr="000000"/>
              </a:solidFill>
              <a:latin typeface="Comic Sans MS" pitchFamily="66" charset="0"/>
            </a:endParaRPr>
          </a:p>
        </p:txBody>
      </p:sp>
    </p:spTree>
    <p:extLst>
      <p:ext uri="{BB962C8B-B14F-4D97-AF65-F5344CB8AC3E}">
        <p14:creationId xmlns:p14="http://schemas.microsoft.com/office/powerpoint/2010/main" val="5707282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a:t>
            </a:r>
            <a:r>
              <a:rPr lang="en-US" dirty="0" err="1" smtClean="0"/>
              <a:t>Mentol</a:t>
            </a:r>
            <a:r>
              <a:rPr lang="en-US" dirty="0" smtClean="0"/>
              <a:t> </a:t>
            </a:r>
            <a:r>
              <a:rPr lang="en-US" dirty="0" err="1" smtClean="0"/>
              <a:t>Kedua</a:t>
            </a:r>
            <a:endParaRPr lang="en-US" dirty="0"/>
          </a:p>
        </p:txBody>
      </p:sp>
      <p:sp>
        <p:nvSpPr>
          <p:cNvPr id="3" name="Content Placeholder 2"/>
          <p:cNvSpPr>
            <a:spLocks noGrp="1"/>
          </p:cNvSpPr>
          <p:nvPr>
            <p:ph idx="1"/>
          </p:nvPr>
        </p:nvSpPr>
        <p:spPr/>
        <p:txBody>
          <a:bodyPr/>
          <a:lstStyle/>
          <a:p>
            <a:r>
              <a:rPr lang="en-US" dirty="0" err="1" smtClean="0"/>
              <a:t>Jika</a:t>
            </a:r>
            <a:r>
              <a:rPr lang="en-US" dirty="0" smtClean="0"/>
              <a:t> </a:t>
            </a:r>
            <a:r>
              <a:rPr lang="en-US" dirty="0" err="1" smtClean="0"/>
              <a:t>berlaku</a:t>
            </a:r>
            <a:r>
              <a:rPr lang="en-US" dirty="0" smtClean="0"/>
              <a:t> </a:t>
            </a:r>
            <a:r>
              <a:rPr lang="en-US" dirty="0" err="1" smtClean="0"/>
              <a:t>kerosakan</a:t>
            </a:r>
            <a:r>
              <a:rPr lang="en-US" dirty="0" smtClean="0"/>
              <a:t> </a:t>
            </a:r>
            <a:r>
              <a:rPr lang="en-US" dirty="0" err="1" smtClean="0"/>
              <a:t>pada</a:t>
            </a:r>
            <a:r>
              <a:rPr lang="en-US" dirty="0" smtClean="0"/>
              <a:t> </a:t>
            </a:r>
            <a:r>
              <a:rPr lang="en-US" dirty="0" err="1" smtClean="0"/>
              <a:t>mentol</a:t>
            </a:r>
            <a:r>
              <a:rPr lang="en-US" dirty="0" smtClean="0"/>
              <a:t> </a:t>
            </a:r>
            <a:r>
              <a:rPr lang="en-US" dirty="0" err="1" smtClean="0"/>
              <a:t>lampu</a:t>
            </a:r>
            <a:r>
              <a:rPr lang="en-US" dirty="0" smtClean="0"/>
              <a:t>, </a:t>
            </a:r>
            <a:r>
              <a:rPr lang="en-US" dirty="0" err="1" smtClean="0"/>
              <a:t>gunakan</a:t>
            </a:r>
            <a:r>
              <a:rPr lang="en-US" dirty="0" smtClean="0"/>
              <a:t> </a:t>
            </a:r>
            <a:r>
              <a:rPr lang="en-US" dirty="0" err="1" smtClean="0"/>
              <a:t>mentol</a:t>
            </a:r>
            <a:r>
              <a:rPr lang="en-US" dirty="0" smtClean="0"/>
              <a:t> </a:t>
            </a:r>
            <a:r>
              <a:rPr lang="en-US" dirty="0" err="1" smtClean="0"/>
              <a:t>kedua</a:t>
            </a:r>
            <a:r>
              <a:rPr lang="en-US" dirty="0" smtClean="0"/>
              <a:t> yang </a:t>
            </a:r>
            <a:r>
              <a:rPr lang="en-US" dirty="0" err="1" smtClean="0"/>
              <a:t>terdapat</a:t>
            </a:r>
            <a:r>
              <a:rPr lang="en-US" dirty="0" smtClean="0"/>
              <a:t> </a:t>
            </a:r>
            <a:r>
              <a:rPr lang="en-US" dirty="0" err="1" smtClean="0"/>
              <a:t>pada</a:t>
            </a:r>
            <a:r>
              <a:rPr lang="en-US" dirty="0" smtClean="0"/>
              <a:t> </a:t>
            </a:r>
            <a:r>
              <a:rPr lang="en-US" dirty="0" err="1" smtClean="0"/>
              <a:t>bahagian</a:t>
            </a:r>
            <a:r>
              <a:rPr lang="en-US" dirty="0" smtClean="0"/>
              <a:t> </a:t>
            </a:r>
            <a:r>
              <a:rPr lang="en-US" dirty="0" err="1" smtClean="0"/>
              <a:t>dalam</a:t>
            </a:r>
            <a:r>
              <a:rPr lang="en-US" dirty="0" smtClean="0"/>
              <a:t> OHP </a:t>
            </a:r>
            <a:r>
              <a:rPr lang="en-US" dirty="0" err="1" smtClean="0"/>
              <a:t>dengan</a:t>
            </a:r>
            <a:r>
              <a:rPr lang="en-US" dirty="0" smtClean="0"/>
              <a:t> </a:t>
            </a:r>
            <a:r>
              <a:rPr lang="en-US" dirty="0" err="1" smtClean="0"/>
              <a:t>melaraskan</a:t>
            </a:r>
            <a:r>
              <a:rPr lang="en-US" dirty="0" smtClean="0"/>
              <a:t> </a:t>
            </a:r>
            <a:r>
              <a:rPr lang="en-US" dirty="0" err="1" smtClean="0"/>
              <a:t>butang</a:t>
            </a:r>
            <a:r>
              <a:rPr lang="en-US" dirty="0" smtClean="0"/>
              <a:t> </a:t>
            </a:r>
            <a:r>
              <a:rPr lang="en-US" dirty="0" err="1" smtClean="0"/>
              <a:t>mentol</a:t>
            </a:r>
            <a:r>
              <a:rPr lang="en-US" dirty="0" smtClean="0"/>
              <a:t> </a:t>
            </a:r>
            <a:r>
              <a:rPr lang="en-US" dirty="0" err="1" smtClean="0"/>
              <a:t>kedua</a:t>
            </a:r>
            <a:r>
              <a:rPr lang="en-US" dirty="0" smtClean="0"/>
              <a:t> yang </a:t>
            </a:r>
            <a:r>
              <a:rPr lang="en-US" dirty="0" err="1" smtClean="0"/>
              <a:t>terdapat</a:t>
            </a:r>
            <a:r>
              <a:rPr lang="en-US" dirty="0" smtClean="0"/>
              <a:t> </a:t>
            </a:r>
            <a:r>
              <a:rPr lang="en-US" dirty="0" err="1" smtClean="0"/>
              <a:t>pada</a:t>
            </a:r>
            <a:r>
              <a:rPr lang="en-US" dirty="0" smtClean="0"/>
              <a:t> </a:t>
            </a:r>
            <a:r>
              <a:rPr lang="en-US" dirty="0" err="1" smtClean="0"/>
              <a:t>bahagian</a:t>
            </a:r>
            <a:r>
              <a:rPr lang="en-US" dirty="0" smtClean="0"/>
              <a:t> </a:t>
            </a:r>
            <a:r>
              <a:rPr lang="en-US" dirty="0" err="1" smtClean="0"/>
              <a:t>tepi</a:t>
            </a:r>
            <a:r>
              <a:rPr lang="en-US" dirty="0" smtClean="0"/>
              <a:t> </a:t>
            </a:r>
            <a:r>
              <a:rPr lang="en-US" dirty="0" err="1" smtClean="0"/>
              <a:t>badan</a:t>
            </a:r>
            <a:r>
              <a:rPr lang="en-US" dirty="0" smtClean="0"/>
              <a:t> OHP.</a:t>
            </a:r>
            <a:endParaRPr lang="en-US" dirty="0"/>
          </a:p>
        </p:txBody>
      </p:sp>
      <p:sp>
        <p:nvSpPr>
          <p:cNvPr id="4" name="Action Button: Custom 3">
            <a:hlinkClick r:id="rId2" action="ppaction://hlinksldjump" highlightClick="1"/>
          </p:cNvPr>
          <p:cNvSpPr/>
          <p:nvPr/>
        </p:nvSpPr>
        <p:spPr>
          <a:xfrm>
            <a:off x="533400" y="5562600"/>
            <a:ext cx="1042416" cy="1042416"/>
          </a:xfrm>
          <a:prstGeom prst="actionButtonBlank">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solidFill>
                  <a:sysClr val="windowText" lastClr="000000"/>
                </a:solidFill>
                <a:latin typeface="Comic Sans MS" pitchFamily="66" charset="0"/>
              </a:rPr>
              <a:t>BACK</a:t>
            </a:r>
            <a:endParaRPr lang="en-US" dirty="0">
              <a:solidFill>
                <a:sysClr val="windowText" lastClr="000000"/>
              </a:solidFill>
              <a:latin typeface="Comic Sans MS" pitchFamily="66" charset="0"/>
            </a:endParaRPr>
          </a:p>
        </p:txBody>
      </p:sp>
    </p:spTree>
    <p:extLst>
      <p:ext uri="{BB962C8B-B14F-4D97-AF65-F5344CB8AC3E}">
        <p14:creationId xmlns:p14="http://schemas.microsoft.com/office/powerpoint/2010/main" val="42398011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effectLst>
                  <a:outerShdw blurRad="38100" dist="38100" dir="2700000" algn="tl">
                    <a:srgbClr val="000000">
                      <a:alpha val="43137"/>
                    </a:srgbClr>
                  </a:outerShdw>
                </a:effectLst>
              </a:rPr>
              <a:t>Kandungan</a:t>
            </a:r>
            <a:r>
              <a:rPr lang="en-US" b="1" dirty="0" smtClean="0">
                <a:effectLst>
                  <a:outerShdw blurRad="38100" dist="38100" dir="2700000" algn="tl">
                    <a:srgbClr val="000000">
                      <a:alpha val="43137"/>
                    </a:srgbClr>
                  </a:outerShdw>
                </a:effectLst>
              </a:rPr>
              <a:t> </a:t>
            </a:r>
            <a:endParaRPr lang="ms-MY" dirty="0"/>
          </a:p>
        </p:txBody>
      </p:sp>
      <p:sp>
        <p:nvSpPr>
          <p:cNvPr id="3" name="Content Placeholder 2"/>
          <p:cNvSpPr>
            <a:spLocks noGrp="1"/>
          </p:cNvSpPr>
          <p:nvPr>
            <p:ph idx="1"/>
          </p:nvPr>
        </p:nvSpPr>
        <p:spPr/>
        <p:txBody>
          <a:bodyPr>
            <a:normAutofit fontScale="92500" lnSpcReduction="10000"/>
          </a:bodyPr>
          <a:lstStyle/>
          <a:p>
            <a:pPr marL="420624" indent="-384048">
              <a:defRPr/>
            </a:pPr>
            <a:r>
              <a:rPr lang="sv-SE" dirty="0" smtClean="0"/>
              <a:t>Bahagian-bahagian dan  fungsi ohp</a:t>
            </a:r>
          </a:p>
          <a:p>
            <a:pPr marL="420624" indent="-384048">
              <a:defRPr/>
            </a:pPr>
            <a:r>
              <a:rPr lang="sv-SE" dirty="0" smtClean="0"/>
              <a:t>Pengendalian ohp</a:t>
            </a:r>
          </a:p>
          <a:p>
            <a:pPr marL="420624" indent="-384048">
              <a:defRPr/>
            </a:pPr>
            <a:r>
              <a:rPr lang="sv-SE" dirty="0" smtClean="0"/>
              <a:t>Kelebihan dan kelemahan ohp</a:t>
            </a:r>
          </a:p>
          <a:p>
            <a:pPr marL="420624" indent="-384048">
              <a:defRPr/>
            </a:pPr>
            <a:r>
              <a:rPr lang="sv-SE" dirty="0" smtClean="0"/>
              <a:t>Panduan penjagaan OHP</a:t>
            </a:r>
          </a:p>
          <a:p>
            <a:pPr marL="420624" indent="-384048">
              <a:defRPr/>
            </a:pPr>
            <a:r>
              <a:rPr lang="en-US" dirty="0" err="1" smtClean="0"/>
              <a:t>Teknik</a:t>
            </a:r>
            <a:r>
              <a:rPr lang="en-US" dirty="0" smtClean="0"/>
              <a:t>  </a:t>
            </a:r>
            <a:r>
              <a:rPr lang="en-US" dirty="0" err="1" smtClean="0"/>
              <a:t>penyediaan</a:t>
            </a:r>
            <a:r>
              <a:rPr lang="en-US" dirty="0" smtClean="0"/>
              <a:t> </a:t>
            </a:r>
            <a:r>
              <a:rPr lang="en-US" dirty="0" err="1" smtClean="0"/>
              <a:t>dan</a:t>
            </a:r>
            <a:r>
              <a:rPr lang="en-US" dirty="0" smtClean="0"/>
              <a:t> </a:t>
            </a:r>
            <a:r>
              <a:rPr lang="en-US" dirty="0" err="1" smtClean="0"/>
              <a:t>persembahan</a:t>
            </a:r>
            <a:r>
              <a:rPr lang="en-US" dirty="0" smtClean="0"/>
              <a:t> </a:t>
            </a:r>
            <a:r>
              <a:rPr lang="en-US" dirty="0" err="1" smtClean="0"/>
              <a:t>transparensi</a:t>
            </a:r>
            <a:endParaRPr lang="en-US" dirty="0" smtClean="0"/>
          </a:p>
          <a:p>
            <a:pPr marL="420624" indent="-384048">
              <a:defRPr/>
            </a:pPr>
            <a:r>
              <a:rPr lang="en-US" dirty="0" err="1"/>
              <a:t>Jenis-jenis</a:t>
            </a:r>
            <a:r>
              <a:rPr lang="en-US" dirty="0"/>
              <a:t> </a:t>
            </a:r>
            <a:r>
              <a:rPr lang="en-US" dirty="0" err="1" smtClean="0"/>
              <a:t>transparensi</a:t>
            </a:r>
            <a:endParaRPr lang="en-US" dirty="0" smtClean="0"/>
          </a:p>
          <a:p>
            <a:pPr marL="420624" indent="-384048">
              <a:defRPr/>
            </a:pPr>
            <a:r>
              <a:rPr lang="en-US" dirty="0" err="1" smtClean="0"/>
              <a:t>Alat</a:t>
            </a:r>
            <a:r>
              <a:rPr lang="en-US" dirty="0" smtClean="0"/>
              <a:t> </a:t>
            </a:r>
            <a:r>
              <a:rPr lang="en-US" dirty="0" err="1" smtClean="0"/>
              <a:t>dan</a:t>
            </a:r>
            <a:r>
              <a:rPr lang="en-US" dirty="0" smtClean="0"/>
              <a:t> </a:t>
            </a:r>
            <a:r>
              <a:rPr lang="en-US" dirty="0" err="1" smtClean="0"/>
              <a:t>bahan</a:t>
            </a:r>
            <a:endParaRPr lang="en-US" dirty="0" smtClean="0"/>
          </a:p>
          <a:p>
            <a:pPr marL="420624" indent="-384048">
              <a:defRPr/>
            </a:pPr>
            <a:r>
              <a:rPr lang="en-US" dirty="0" err="1" smtClean="0"/>
              <a:t>Prinsip</a:t>
            </a:r>
            <a:r>
              <a:rPr lang="en-US" dirty="0" smtClean="0"/>
              <a:t> </a:t>
            </a:r>
            <a:r>
              <a:rPr lang="en-US" dirty="0" err="1" smtClean="0"/>
              <a:t>penghasilan</a:t>
            </a:r>
            <a:r>
              <a:rPr lang="en-US" dirty="0" smtClean="0"/>
              <a:t> </a:t>
            </a:r>
            <a:r>
              <a:rPr lang="en-US" dirty="0" err="1" smtClean="0"/>
              <a:t>transparensi</a:t>
            </a:r>
            <a:endParaRPr lang="en-US" sz="2000" dirty="0" smtClean="0"/>
          </a:p>
          <a:p>
            <a:endParaRPr lang="ms-MY" dirty="0"/>
          </a:p>
        </p:txBody>
      </p:sp>
    </p:spTree>
    <p:extLst>
      <p:ext uri="{BB962C8B-B14F-4D97-AF65-F5344CB8AC3E}">
        <p14:creationId xmlns:p14="http://schemas.microsoft.com/office/powerpoint/2010/main" val="2055566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a:t>
            </a:r>
            <a:r>
              <a:rPr lang="en-US" dirty="0" err="1" smtClean="0"/>
              <a:t>Mentol</a:t>
            </a:r>
            <a:r>
              <a:rPr lang="en-US" dirty="0" smtClean="0"/>
              <a:t> </a:t>
            </a:r>
            <a:r>
              <a:rPr lang="en-US" dirty="0" err="1" smtClean="0"/>
              <a:t>Rosak</a:t>
            </a:r>
            <a:r>
              <a:rPr lang="en-US" dirty="0" smtClean="0"/>
              <a:t> </a:t>
            </a:r>
            <a:endParaRPr lang="en-US" dirty="0"/>
          </a:p>
        </p:txBody>
      </p:sp>
      <p:sp>
        <p:nvSpPr>
          <p:cNvPr id="3" name="Content Placeholder 2"/>
          <p:cNvSpPr>
            <a:spLocks noGrp="1"/>
          </p:cNvSpPr>
          <p:nvPr>
            <p:ph idx="1"/>
          </p:nvPr>
        </p:nvSpPr>
        <p:spPr/>
        <p:txBody>
          <a:bodyPr/>
          <a:lstStyle/>
          <a:p>
            <a:r>
              <a:rPr lang="en-US" dirty="0" err="1" smtClean="0"/>
              <a:t>Jika</a:t>
            </a:r>
            <a:r>
              <a:rPr lang="en-US" dirty="0" smtClean="0"/>
              <a:t> </a:t>
            </a:r>
            <a:r>
              <a:rPr lang="en-US" dirty="0" err="1" smtClean="0"/>
              <a:t>berlaku</a:t>
            </a:r>
            <a:r>
              <a:rPr lang="en-US" dirty="0" smtClean="0"/>
              <a:t> </a:t>
            </a:r>
            <a:r>
              <a:rPr lang="en-US" dirty="0" err="1" smtClean="0"/>
              <a:t>kerosakan</a:t>
            </a:r>
            <a:r>
              <a:rPr lang="en-US" dirty="0" smtClean="0"/>
              <a:t> </a:t>
            </a:r>
            <a:r>
              <a:rPr lang="en-US" dirty="0" err="1" smtClean="0"/>
              <a:t>kepada</a:t>
            </a:r>
            <a:r>
              <a:rPr lang="en-US" dirty="0" smtClean="0"/>
              <a:t> </a:t>
            </a:r>
            <a:r>
              <a:rPr lang="en-US" dirty="0" err="1" smtClean="0"/>
              <a:t>kedua-dua</a:t>
            </a:r>
            <a:r>
              <a:rPr lang="en-US" dirty="0" smtClean="0"/>
              <a:t> </a:t>
            </a:r>
            <a:r>
              <a:rPr lang="en-US" dirty="0" err="1" smtClean="0"/>
              <a:t>mentol</a:t>
            </a:r>
            <a:r>
              <a:rPr lang="en-US" dirty="0" smtClean="0"/>
              <a:t>, </a:t>
            </a:r>
            <a:r>
              <a:rPr lang="en-US" dirty="0" err="1" smtClean="0"/>
              <a:t>gantikan</a:t>
            </a:r>
            <a:r>
              <a:rPr lang="en-US" dirty="0" smtClean="0"/>
              <a:t> </a:t>
            </a:r>
            <a:r>
              <a:rPr lang="en-US" dirty="0" err="1" smtClean="0"/>
              <a:t>dengan</a:t>
            </a:r>
            <a:r>
              <a:rPr lang="en-US" dirty="0" smtClean="0"/>
              <a:t> </a:t>
            </a:r>
            <a:r>
              <a:rPr lang="en-US" dirty="0" err="1" smtClean="0"/>
              <a:t>mentol</a:t>
            </a:r>
            <a:r>
              <a:rPr lang="en-US" dirty="0" smtClean="0"/>
              <a:t> </a:t>
            </a:r>
            <a:r>
              <a:rPr lang="en-US" dirty="0" err="1" smtClean="0"/>
              <a:t>baharu</a:t>
            </a:r>
            <a:r>
              <a:rPr lang="en-US" dirty="0" smtClean="0"/>
              <a:t> </a:t>
            </a:r>
            <a:r>
              <a:rPr lang="en-US" dirty="0" err="1" smtClean="0"/>
              <a:t>dengan</a:t>
            </a:r>
            <a:r>
              <a:rPr lang="en-US" dirty="0" smtClean="0"/>
              <a:t> </a:t>
            </a:r>
            <a:r>
              <a:rPr lang="en-US" dirty="0" err="1" smtClean="0"/>
              <a:t>menggunakan</a:t>
            </a:r>
            <a:r>
              <a:rPr lang="en-US" dirty="0" smtClean="0"/>
              <a:t> </a:t>
            </a:r>
            <a:r>
              <a:rPr lang="en-US" dirty="0" err="1" smtClean="0"/>
              <a:t>kain</a:t>
            </a:r>
            <a:r>
              <a:rPr lang="en-US" dirty="0" smtClean="0"/>
              <a:t>. </a:t>
            </a:r>
            <a:r>
              <a:rPr lang="en-US" dirty="0" err="1" smtClean="0"/>
              <a:t>Pastikan</a:t>
            </a:r>
            <a:r>
              <a:rPr lang="en-US" dirty="0" smtClean="0"/>
              <a:t> </a:t>
            </a:r>
            <a:r>
              <a:rPr lang="en-US" dirty="0" err="1" smtClean="0"/>
              <a:t>suis</a:t>
            </a:r>
            <a:r>
              <a:rPr lang="en-US" dirty="0" smtClean="0"/>
              <a:t> </a:t>
            </a:r>
            <a:r>
              <a:rPr lang="en-US" dirty="0" err="1" smtClean="0"/>
              <a:t>ditutup</a:t>
            </a:r>
            <a:r>
              <a:rPr lang="en-US" dirty="0" smtClean="0"/>
              <a:t> </a:t>
            </a:r>
            <a:r>
              <a:rPr lang="en-US" dirty="0" err="1" smtClean="0"/>
              <a:t>sebelum</a:t>
            </a:r>
            <a:r>
              <a:rPr lang="en-US" dirty="0" smtClean="0"/>
              <a:t> </a:t>
            </a:r>
            <a:r>
              <a:rPr lang="en-US" dirty="0" err="1" smtClean="0"/>
              <a:t>menukarganti</a:t>
            </a:r>
            <a:r>
              <a:rPr lang="en-US" dirty="0" smtClean="0"/>
              <a:t> </a:t>
            </a:r>
            <a:r>
              <a:rPr lang="en-US" dirty="0" err="1" smtClean="0"/>
              <a:t>dilakukan</a:t>
            </a:r>
            <a:r>
              <a:rPr lang="en-US" dirty="0" smtClean="0"/>
              <a:t>.</a:t>
            </a:r>
            <a:endParaRPr lang="en-US" dirty="0"/>
          </a:p>
        </p:txBody>
      </p:sp>
      <p:sp>
        <p:nvSpPr>
          <p:cNvPr id="4" name="Action Button: Custom 3">
            <a:hlinkClick r:id="rId2" action="ppaction://hlinksldjump" highlightClick="1"/>
          </p:cNvPr>
          <p:cNvSpPr/>
          <p:nvPr/>
        </p:nvSpPr>
        <p:spPr>
          <a:xfrm>
            <a:off x="533400" y="5562600"/>
            <a:ext cx="1042416" cy="1042416"/>
          </a:xfrm>
          <a:prstGeom prst="actionButtonBlank">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solidFill>
                  <a:sysClr val="windowText" lastClr="000000"/>
                </a:solidFill>
                <a:latin typeface="Comic Sans MS" pitchFamily="66" charset="0"/>
              </a:rPr>
              <a:t>BACK</a:t>
            </a:r>
            <a:endParaRPr lang="en-US" dirty="0">
              <a:solidFill>
                <a:sysClr val="windowText" lastClr="000000"/>
              </a:solidFill>
              <a:latin typeface="Comic Sans MS" pitchFamily="66" charset="0"/>
            </a:endParaRPr>
          </a:p>
        </p:txBody>
      </p:sp>
    </p:spTree>
    <p:extLst>
      <p:ext uri="{BB962C8B-B14F-4D97-AF65-F5344CB8AC3E}">
        <p14:creationId xmlns:p14="http://schemas.microsoft.com/office/powerpoint/2010/main" val="37918215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 </a:t>
            </a:r>
            <a:r>
              <a:rPr lang="en-US" dirty="0" err="1" smtClean="0"/>
              <a:t>Troli</a:t>
            </a:r>
            <a:r>
              <a:rPr lang="en-US" dirty="0" smtClean="0"/>
              <a:t> </a:t>
            </a:r>
            <a:endParaRPr lang="en-US" dirty="0"/>
          </a:p>
        </p:txBody>
      </p:sp>
      <p:sp>
        <p:nvSpPr>
          <p:cNvPr id="3" name="Content Placeholder 2"/>
          <p:cNvSpPr>
            <a:spLocks noGrp="1"/>
          </p:cNvSpPr>
          <p:nvPr>
            <p:ph idx="1"/>
          </p:nvPr>
        </p:nvSpPr>
        <p:spPr/>
        <p:txBody>
          <a:bodyPr/>
          <a:lstStyle/>
          <a:p>
            <a:r>
              <a:rPr lang="en-US" dirty="0" smtClean="0"/>
              <a:t>OHP </a:t>
            </a:r>
            <a:r>
              <a:rPr lang="en-US" dirty="0" err="1" smtClean="0"/>
              <a:t>perlu</a:t>
            </a:r>
            <a:r>
              <a:rPr lang="en-US" dirty="0" smtClean="0"/>
              <a:t> </a:t>
            </a:r>
            <a:r>
              <a:rPr lang="en-US" dirty="0" err="1" smtClean="0"/>
              <a:t>diletakkan</a:t>
            </a:r>
            <a:r>
              <a:rPr lang="en-US" dirty="0" smtClean="0"/>
              <a:t> di </a:t>
            </a:r>
            <a:r>
              <a:rPr lang="en-US" dirty="0" err="1" smtClean="0"/>
              <a:t>atas</a:t>
            </a:r>
            <a:r>
              <a:rPr lang="en-US" dirty="0" smtClean="0"/>
              <a:t> </a:t>
            </a:r>
            <a:r>
              <a:rPr lang="en-US" dirty="0" err="1" smtClean="0"/>
              <a:t>troli</a:t>
            </a:r>
            <a:r>
              <a:rPr lang="en-US" dirty="0" smtClean="0"/>
              <a:t> </a:t>
            </a:r>
            <a:r>
              <a:rPr lang="en-US" dirty="0" err="1" smtClean="0"/>
              <a:t>supaya</a:t>
            </a:r>
            <a:r>
              <a:rPr lang="en-US" dirty="0" smtClean="0"/>
              <a:t> </a:t>
            </a:r>
            <a:r>
              <a:rPr lang="en-US" dirty="0" err="1" smtClean="0"/>
              <a:t>mudah</a:t>
            </a:r>
            <a:r>
              <a:rPr lang="en-US" dirty="0" smtClean="0"/>
              <a:t> </a:t>
            </a:r>
            <a:r>
              <a:rPr lang="en-US" dirty="0" err="1" smtClean="0"/>
              <a:t>untuk</a:t>
            </a:r>
            <a:r>
              <a:rPr lang="en-US" dirty="0" smtClean="0"/>
              <a:t> </a:t>
            </a:r>
            <a:r>
              <a:rPr lang="en-US" dirty="0" err="1" smtClean="0"/>
              <a:t>pergerakannya</a:t>
            </a:r>
            <a:r>
              <a:rPr lang="en-US" dirty="0" smtClean="0"/>
              <a:t> </a:t>
            </a:r>
            <a:r>
              <a:rPr lang="en-US" dirty="0" err="1" smtClean="0"/>
              <a:t>dari</a:t>
            </a:r>
            <a:r>
              <a:rPr lang="en-US" dirty="0" smtClean="0"/>
              <a:t> </a:t>
            </a:r>
            <a:r>
              <a:rPr lang="en-US" dirty="0" err="1" smtClean="0"/>
              <a:t>satu</a:t>
            </a:r>
            <a:r>
              <a:rPr lang="en-US" dirty="0" smtClean="0"/>
              <a:t> </a:t>
            </a:r>
            <a:r>
              <a:rPr lang="en-US" dirty="0" err="1" smtClean="0"/>
              <a:t>tempat</a:t>
            </a:r>
            <a:r>
              <a:rPr lang="en-US" dirty="0" smtClean="0"/>
              <a:t> </a:t>
            </a:r>
            <a:r>
              <a:rPr lang="en-US" dirty="0" err="1" smtClean="0"/>
              <a:t>ke</a:t>
            </a:r>
            <a:r>
              <a:rPr lang="en-US" dirty="0" smtClean="0"/>
              <a:t> </a:t>
            </a:r>
            <a:r>
              <a:rPr lang="en-US" dirty="0" err="1" smtClean="0"/>
              <a:t>satu</a:t>
            </a:r>
            <a:r>
              <a:rPr lang="en-US" dirty="0" smtClean="0"/>
              <a:t> </a:t>
            </a:r>
            <a:r>
              <a:rPr lang="en-US" dirty="0" err="1" smtClean="0"/>
              <a:t>tempat</a:t>
            </a:r>
            <a:r>
              <a:rPr lang="en-US" dirty="0" smtClean="0"/>
              <a:t>. </a:t>
            </a:r>
            <a:r>
              <a:rPr lang="en-US" dirty="0" err="1" smtClean="0"/>
              <a:t>Elakkan</a:t>
            </a:r>
            <a:r>
              <a:rPr lang="en-US" dirty="0" smtClean="0"/>
              <a:t> </a:t>
            </a:r>
            <a:r>
              <a:rPr lang="en-US" dirty="0" err="1" smtClean="0"/>
              <a:t>meletak</a:t>
            </a:r>
            <a:r>
              <a:rPr lang="en-US" dirty="0" smtClean="0"/>
              <a:t> OHP di </a:t>
            </a:r>
            <a:r>
              <a:rPr lang="en-US" dirty="0" err="1" smtClean="0"/>
              <a:t>tempat</a:t>
            </a:r>
            <a:r>
              <a:rPr lang="en-US" dirty="0" smtClean="0"/>
              <a:t> yang </a:t>
            </a:r>
            <a:r>
              <a:rPr lang="en-US" dirty="0" err="1" smtClean="0"/>
              <a:t>tidak</a:t>
            </a:r>
            <a:r>
              <a:rPr lang="en-US" dirty="0" smtClean="0"/>
              <a:t> rata </a:t>
            </a:r>
            <a:r>
              <a:rPr lang="en-US" dirty="0" err="1" smtClean="0"/>
              <a:t>supaya</a:t>
            </a:r>
            <a:r>
              <a:rPr lang="en-US" dirty="0" smtClean="0"/>
              <a:t> </a:t>
            </a:r>
            <a:r>
              <a:rPr lang="en-US" dirty="0" err="1" smtClean="0"/>
              <a:t>tidak</a:t>
            </a:r>
            <a:r>
              <a:rPr lang="en-US" dirty="0" smtClean="0"/>
              <a:t> </a:t>
            </a:r>
            <a:r>
              <a:rPr lang="en-US" dirty="0" err="1" smtClean="0"/>
              <a:t>bergoyang</a:t>
            </a:r>
            <a:r>
              <a:rPr lang="en-US" dirty="0" smtClean="0"/>
              <a:t>.</a:t>
            </a:r>
            <a:endParaRPr lang="en-US" dirty="0"/>
          </a:p>
        </p:txBody>
      </p:sp>
      <p:sp>
        <p:nvSpPr>
          <p:cNvPr id="4" name="Action Button: Custom 3">
            <a:hlinkClick r:id="rId2" action="ppaction://hlinksldjump" highlightClick="1"/>
          </p:cNvPr>
          <p:cNvSpPr/>
          <p:nvPr/>
        </p:nvSpPr>
        <p:spPr>
          <a:xfrm>
            <a:off x="533400" y="5562600"/>
            <a:ext cx="1042416" cy="1042416"/>
          </a:xfrm>
          <a:prstGeom prst="actionButtonBlank">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solidFill>
                  <a:sysClr val="windowText" lastClr="000000"/>
                </a:solidFill>
                <a:latin typeface="Comic Sans MS" pitchFamily="66" charset="0"/>
              </a:rPr>
              <a:t>BACK</a:t>
            </a:r>
            <a:endParaRPr lang="en-US" dirty="0">
              <a:solidFill>
                <a:sysClr val="windowText" lastClr="000000"/>
              </a:solidFill>
              <a:latin typeface="Comic Sans MS" pitchFamily="66" charset="0"/>
            </a:endParaRPr>
          </a:p>
        </p:txBody>
      </p:sp>
    </p:spTree>
    <p:extLst>
      <p:ext uri="{BB962C8B-B14F-4D97-AF65-F5344CB8AC3E}">
        <p14:creationId xmlns:p14="http://schemas.microsoft.com/office/powerpoint/2010/main" val="15719261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 Pen</a:t>
            </a:r>
            <a:endParaRPr lang="en-US" dirty="0"/>
          </a:p>
        </p:txBody>
      </p:sp>
      <p:sp>
        <p:nvSpPr>
          <p:cNvPr id="3" name="Content Placeholder 2"/>
          <p:cNvSpPr>
            <a:spLocks noGrp="1"/>
          </p:cNvSpPr>
          <p:nvPr>
            <p:ph idx="1"/>
          </p:nvPr>
        </p:nvSpPr>
        <p:spPr/>
        <p:txBody>
          <a:bodyPr/>
          <a:lstStyle/>
          <a:p>
            <a:r>
              <a:rPr lang="en-US" dirty="0" err="1" smtClean="0"/>
              <a:t>Gunakan</a:t>
            </a:r>
            <a:r>
              <a:rPr lang="en-US" dirty="0" smtClean="0"/>
              <a:t> pen yang </a:t>
            </a:r>
            <a:r>
              <a:rPr lang="en-US" dirty="0" err="1" smtClean="0"/>
              <a:t>bersesuaian</a:t>
            </a:r>
            <a:r>
              <a:rPr lang="en-US" dirty="0" smtClean="0"/>
              <a:t>.</a:t>
            </a:r>
            <a:endParaRPr lang="en-US" dirty="0"/>
          </a:p>
        </p:txBody>
      </p:sp>
      <p:sp>
        <p:nvSpPr>
          <p:cNvPr id="4" name="Action Button: Custom 3">
            <a:hlinkClick r:id="rId2" action="ppaction://hlinksldjump" highlightClick="1"/>
          </p:cNvPr>
          <p:cNvSpPr/>
          <p:nvPr/>
        </p:nvSpPr>
        <p:spPr>
          <a:xfrm>
            <a:off x="533400" y="5562600"/>
            <a:ext cx="1042416" cy="1042416"/>
          </a:xfrm>
          <a:prstGeom prst="actionButtonBlank">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solidFill>
                  <a:sysClr val="windowText" lastClr="000000"/>
                </a:solidFill>
                <a:latin typeface="Comic Sans MS" pitchFamily="66" charset="0"/>
              </a:rPr>
              <a:t>BACK</a:t>
            </a:r>
            <a:endParaRPr lang="en-US" dirty="0">
              <a:solidFill>
                <a:sysClr val="windowText" lastClr="000000"/>
              </a:solidFill>
              <a:latin typeface="Comic Sans MS" pitchFamily="66" charset="0"/>
            </a:endParaRPr>
          </a:p>
        </p:txBody>
      </p:sp>
    </p:spTree>
    <p:extLst>
      <p:ext uri="{BB962C8B-B14F-4D97-AF65-F5344CB8AC3E}">
        <p14:creationId xmlns:p14="http://schemas.microsoft.com/office/powerpoint/2010/main" val="3667885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 </a:t>
            </a:r>
            <a:r>
              <a:rPr lang="en-US" dirty="0" err="1" smtClean="0"/>
              <a:t>Alat</a:t>
            </a:r>
            <a:r>
              <a:rPr lang="en-US" dirty="0" smtClean="0"/>
              <a:t> </a:t>
            </a:r>
            <a:r>
              <a:rPr lang="en-US" dirty="0" err="1" smtClean="0"/>
              <a:t>Penunjuk</a:t>
            </a:r>
            <a:endParaRPr lang="en-US" dirty="0"/>
          </a:p>
        </p:txBody>
      </p:sp>
      <p:sp>
        <p:nvSpPr>
          <p:cNvPr id="3" name="Content Placeholder 2"/>
          <p:cNvSpPr>
            <a:spLocks noGrp="1"/>
          </p:cNvSpPr>
          <p:nvPr>
            <p:ph idx="1"/>
          </p:nvPr>
        </p:nvSpPr>
        <p:spPr/>
        <p:txBody>
          <a:bodyPr/>
          <a:lstStyle/>
          <a:p>
            <a:r>
              <a:rPr lang="en-US" dirty="0" err="1" smtClean="0"/>
              <a:t>Gunakan</a:t>
            </a:r>
            <a:r>
              <a:rPr lang="en-US" dirty="0" smtClean="0"/>
              <a:t> </a:t>
            </a:r>
            <a:r>
              <a:rPr lang="en-US" dirty="0" err="1" smtClean="0"/>
              <a:t>alat</a:t>
            </a:r>
            <a:r>
              <a:rPr lang="en-US" dirty="0" smtClean="0"/>
              <a:t> </a:t>
            </a:r>
            <a:r>
              <a:rPr lang="en-US" dirty="0" err="1" smtClean="0"/>
              <a:t>penunjuk</a:t>
            </a:r>
            <a:r>
              <a:rPr lang="en-US" dirty="0" smtClean="0"/>
              <a:t> yang </a:t>
            </a:r>
            <a:r>
              <a:rPr lang="en-US" dirty="0" err="1" smtClean="0"/>
              <a:t>sesuai</a:t>
            </a:r>
            <a:r>
              <a:rPr lang="en-US" dirty="0" smtClean="0"/>
              <a:t> </a:t>
            </a:r>
            <a:r>
              <a:rPr lang="en-US" dirty="0" err="1" smtClean="0"/>
              <a:t>dan</a:t>
            </a:r>
            <a:r>
              <a:rPr lang="en-US" dirty="0" smtClean="0"/>
              <a:t> </a:t>
            </a:r>
            <a:r>
              <a:rPr lang="en-US" dirty="0" err="1" smtClean="0"/>
              <a:t>elakkan</a:t>
            </a:r>
            <a:r>
              <a:rPr lang="en-US" dirty="0" smtClean="0"/>
              <a:t> </a:t>
            </a:r>
            <a:r>
              <a:rPr lang="en-US" dirty="0" err="1" smtClean="0"/>
              <a:t>menggunakan</a:t>
            </a:r>
            <a:r>
              <a:rPr lang="en-US" dirty="0" smtClean="0"/>
              <a:t> </a:t>
            </a:r>
            <a:r>
              <a:rPr lang="en-US" dirty="0" err="1" smtClean="0"/>
              <a:t>jari</a:t>
            </a:r>
            <a:r>
              <a:rPr lang="en-US" dirty="0" smtClean="0"/>
              <a:t>.</a:t>
            </a:r>
            <a:endParaRPr lang="en-US" dirty="0"/>
          </a:p>
        </p:txBody>
      </p:sp>
      <p:sp>
        <p:nvSpPr>
          <p:cNvPr id="4" name="Action Button: Custom 3">
            <a:hlinkClick r:id="rId2" action="ppaction://hlinksldjump" highlightClick="1"/>
          </p:cNvPr>
          <p:cNvSpPr/>
          <p:nvPr/>
        </p:nvSpPr>
        <p:spPr>
          <a:xfrm>
            <a:off x="533400" y="5562600"/>
            <a:ext cx="1042416" cy="1042416"/>
          </a:xfrm>
          <a:prstGeom prst="actionButtonBlank">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solidFill>
                  <a:sysClr val="windowText" lastClr="000000"/>
                </a:solidFill>
                <a:latin typeface="Comic Sans MS" pitchFamily="66" charset="0"/>
              </a:rPr>
              <a:t>BACK</a:t>
            </a:r>
            <a:endParaRPr lang="en-US" dirty="0">
              <a:solidFill>
                <a:sysClr val="windowText" lastClr="000000"/>
              </a:solidFill>
              <a:latin typeface="Comic Sans MS" pitchFamily="66" charset="0"/>
            </a:endParaRPr>
          </a:p>
        </p:txBody>
      </p:sp>
      <p:pic>
        <p:nvPicPr>
          <p:cNvPr id="9218" name="Picture 2" descr="http://www.eurostationers.com/templates/basic/images/spice/49383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4608" y="3303756"/>
            <a:ext cx="2743200" cy="1956881"/>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9220" name="Picture 4" descr="http://www.nexusaustralia.com.au/images/uploaded/laser%2014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2933700"/>
            <a:ext cx="3914775" cy="26289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74578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 </a:t>
            </a:r>
            <a:r>
              <a:rPr lang="en-US" dirty="0" err="1" smtClean="0"/>
              <a:t>Layar</a:t>
            </a:r>
            <a:r>
              <a:rPr lang="en-US" dirty="0" smtClean="0"/>
              <a:t> </a:t>
            </a:r>
            <a:r>
              <a:rPr lang="en-US" dirty="0" err="1" smtClean="0"/>
              <a:t>Skrin</a:t>
            </a:r>
            <a:endParaRPr lang="en-US" dirty="0"/>
          </a:p>
        </p:txBody>
      </p:sp>
      <p:sp>
        <p:nvSpPr>
          <p:cNvPr id="3" name="Content Placeholder 2"/>
          <p:cNvSpPr>
            <a:spLocks noGrp="1"/>
          </p:cNvSpPr>
          <p:nvPr>
            <p:ph idx="1"/>
          </p:nvPr>
        </p:nvSpPr>
        <p:spPr/>
        <p:txBody>
          <a:bodyPr/>
          <a:lstStyle/>
          <a:p>
            <a:r>
              <a:rPr lang="en-US" dirty="0" err="1" smtClean="0"/>
              <a:t>Gunakan</a:t>
            </a:r>
            <a:r>
              <a:rPr lang="en-US" dirty="0" smtClean="0"/>
              <a:t> </a:t>
            </a:r>
            <a:r>
              <a:rPr lang="en-US" dirty="0" err="1" smtClean="0"/>
              <a:t>layar</a:t>
            </a:r>
            <a:r>
              <a:rPr lang="en-US" dirty="0" smtClean="0"/>
              <a:t> </a:t>
            </a:r>
            <a:r>
              <a:rPr lang="en-US" dirty="0" err="1" smtClean="0"/>
              <a:t>skrin</a:t>
            </a:r>
            <a:r>
              <a:rPr lang="en-US" dirty="0" smtClean="0"/>
              <a:t> </a:t>
            </a:r>
            <a:r>
              <a:rPr lang="en-US" dirty="0" err="1" smtClean="0"/>
              <a:t>putih</a:t>
            </a:r>
            <a:r>
              <a:rPr lang="en-US" dirty="0" smtClean="0"/>
              <a:t> yang </a:t>
            </a:r>
            <a:r>
              <a:rPr lang="en-US" dirty="0" err="1" smtClean="0"/>
              <a:t>bersesuaian</a:t>
            </a:r>
            <a:r>
              <a:rPr lang="en-US" dirty="0" smtClean="0"/>
              <a:t> </a:t>
            </a:r>
            <a:r>
              <a:rPr lang="en-US" dirty="0" err="1" smtClean="0"/>
              <a:t>dengan</a:t>
            </a:r>
            <a:r>
              <a:rPr lang="en-US" dirty="0" smtClean="0"/>
              <a:t> </a:t>
            </a:r>
            <a:r>
              <a:rPr lang="en-US" dirty="0" err="1" smtClean="0"/>
              <a:t>saiz</a:t>
            </a:r>
            <a:r>
              <a:rPr lang="en-US" dirty="0" smtClean="0"/>
              <a:t> </a:t>
            </a:r>
            <a:r>
              <a:rPr lang="en-US" dirty="0" err="1" smtClean="0"/>
              <a:t>bilik</a:t>
            </a:r>
            <a:r>
              <a:rPr lang="en-US" dirty="0" smtClean="0"/>
              <a:t> </a:t>
            </a:r>
            <a:r>
              <a:rPr lang="en-US" dirty="0" err="1" smtClean="0"/>
              <a:t>misalnya</a:t>
            </a:r>
            <a:r>
              <a:rPr lang="en-US" dirty="0" smtClean="0"/>
              <a:t> </a:t>
            </a:r>
            <a:r>
              <a:rPr lang="en-US" dirty="0" err="1" smtClean="0"/>
              <a:t>skrin</a:t>
            </a:r>
            <a:r>
              <a:rPr lang="en-US" dirty="0" smtClean="0"/>
              <a:t> 1.5 meter </a:t>
            </a:r>
            <a:r>
              <a:rPr lang="en-US" dirty="0" err="1" smtClean="0"/>
              <a:t>lebar</a:t>
            </a:r>
            <a:r>
              <a:rPr lang="en-US" dirty="0" smtClean="0"/>
              <a:t> </a:t>
            </a:r>
            <a:r>
              <a:rPr lang="en-US" dirty="0" err="1" smtClean="0"/>
              <a:t>sesuai</a:t>
            </a:r>
            <a:r>
              <a:rPr lang="en-US" dirty="0" smtClean="0"/>
              <a:t> </a:t>
            </a:r>
            <a:r>
              <a:rPr lang="en-US" dirty="0" err="1" smtClean="0"/>
              <a:t>untuk</a:t>
            </a:r>
            <a:r>
              <a:rPr lang="en-US" dirty="0" smtClean="0"/>
              <a:t> </a:t>
            </a:r>
            <a:r>
              <a:rPr lang="en-US" dirty="0" err="1" smtClean="0"/>
              <a:t>bilik</a:t>
            </a:r>
            <a:r>
              <a:rPr lang="en-US" dirty="0" smtClean="0"/>
              <a:t> yang </a:t>
            </a:r>
            <a:r>
              <a:rPr lang="en-US" dirty="0" err="1" smtClean="0"/>
              <a:t>mengandungi</a:t>
            </a:r>
            <a:r>
              <a:rPr lang="en-US" dirty="0" smtClean="0"/>
              <a:t> 40 orang </a:t>
            </a:r>
            <a:r>
              <a:rPr lang="en-US" dirty="0" err="1" smtClean="0"/>
              <a:t>pelajar</a:t>
            </a:r>
            <a:r>
              <a:rPr lang="en-US" dirty="0" smtClean="0"/>
              <a:t>.</a:t>
            </a:r>
            <a:endParaRPr lang="en-US" dirty="0"/>
          </a:p>
        </p:txBody>
      </p:sp>
      <p:sp>
        <p:nvSpPr>
          <p:cNvPr id="4" name="Action Button: Custom 3">
            <a:hlinkClick r:id="rId2" action="ppaction://hlinksldjump" highlightClick="1"/>
          </p:cNvPr>
          <p:cNvSpPr/>
          <p:nvPr/>
        </p:nvSpPr>
        <p:spPr>
          <a:xfrm>
            <a:off x="533400" y="5562600"/>
            <a:ext cx="1042416" cy="1042416"/>
          </a:xfrm>
          <a:prstGeom prst="actionButtonBlank">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solidFill>
                  <a:sysClr val="windowText" lastClr="000000"/>
                </a:solidFill>
                <a:latin typeface="Comic Sans MS" pitchFamily="66" charset="0"/>
              </a:rPr>
              <a:t>BACK</a:t>
            </a:r>
            <a:endParaRPr lang="en-US" dirty="0">
              <a:solidFill>
                <a:sysClr val="windowText" lastClr="000000"/>
              </a:solidFill>
              <a:latin typeface="Comic Sans MS" pitchFamily="66" charset="0"/>
            </a:endParaRPr>
          </a:p>
        </p:txBody>
      </p:sp>
    </p:spTree>
    <p:extLst>
      <p:ext uri="{BB962C8B-B14F-4D97-AF65-F5344CB8AC3E}">
        <p14:creationId xmlns:p14="http://schemas.microsoft.com/office/powerpoint/2010/main" val="4580672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 </a:t>
            </a:r>
            <a:r>
              <a:rPr lang="en-US" dirty="0" err="1" smtClean="0"/>
              <a:t>Jangan</a:t>
            </a:r>
            <a:r>
              <a:rPr lang="en-US" dirty="0" smtClean="0"/>
              <a:t> </a:t>
            </a:r>
            <a:r>
              <a:rPr lang="en-US" dirty="0" err="1" smtClean="0"/>
              <a:t>Ubah</a:t>
            </a:r>
            <a:endParaRPr lang="en-US" dirty="0"/>
          </a:p>
        </p:txBody>
      </p:sp>
      <p:sp>
        <p:nvSpPr>
          <p:cNvPr id="3" name="Content Placeholder 2"/>
          <p:cNvSpPr>
            <a:spLocks noGrp="1"/>
          </p:cNvSpPr>
          <p:nvPr>
            <p:ph idx="1"/>
          </p:nvPr>
        </p:nvSpPr>
        <p:spPr/>
        <p:txBody>
          <a:bodyPr/>
          <a:lstStyle/>
          <a:p>
            <a:r>
              <a:rPr lang="en-US" dirty="0" err="1" smtClean="0"/>
              <a:t>Jangan</a:t>
            </a:r>
            <a:r>
              <a:rPr lang="en-US" dirty="0" smtClean="0"/>
              <a:t> </a:t>
            </a:r>
            <a:r>
              <a:rPr lang="en-US" dirty="0" err="1" smtClean="0"/>
              <a:t>mengubah</a:t>
            </a:r>
            <a:r>
              <a:rPr lang="en-US" dirty="0" smtClean="0"/>
              <a:t> </a:t>
            </a:r>
            <a:r>
              <a:rPr lang="en-US" dirty="0" err="1" smtClean="0"/>
              <a:t>atau</a:t>
            </a:r>
            <a:r>
              <a:rPr lang="en-US" dirty="0" smtClean="0"/>
              <a:t> </a:t>
            </a:r>
            <a:r>
              <a:rPr lang="en-US" dirty="0" err="1" smtClean="0"/>
              <a:t>menggerakkan</a:t>
            </a:r>
            <a:r>
              <a:rPr lang="en-US" dirty="0" smtClean="0"/>
              <a:t> OHP </a:t>
            </a:r>
            <a:r>
              <a:rPr lang="en-US" dirty="0" err="1" smtClean="0"/>
              <a:t>ketika</a:t>
            </a:r>
            <a:r>
              <a:rPr lang="en-US" dirty="0" smtClean="0"/>
              <a:t> </a:t>
            </a:r>
            <a:r>
              <a:rPr lang="en-US" dirty="0" err="1" smtClean="0"/>
              <a:t>dalam</a:t>
            </a:r>
            <a:r>
              <a:rPr lang="en-US" dirty="0" smtClean="0"/>
              <a:t> </a:t>
            </a:r>
            <a:r>
              <a:rPr lang="en-US" dirty="0" err="1" smtClean="0"/>
              <a:t>keadaan</a:t>
            </a:r>
            <a:r>
              <a:rPr lang="en-US" dirty="0" smtClean="0"/>
              <a:t> </a:t>
            </a:r>
            <a:r>
              <a:rPr lang="en-US" dirty="0" err="1" smtClean="0"/>
              <a:t>suis</a:t>
            </a:r>
            <a:r>
              <a:rPr lang="en-US" dirty="0" smtClean="0"/>
              <a:t> </a:t>
            </a:r>
            <a:r>
              <a:rPr lang="en-US" dirty="0" err="1" smtClean="0"/>
              <a:t>dihidupkan</a:t>
            </a:r>
            <a:r>
              <a:rPr lang="en-US" dirty="0" smtClean="0"/>
              <a:t>.</a:t>
            </a:r>
            <a:endParaRPr lang="en-US" dirty="0"/>
          </a:p>
        </p:txBody>
      </p:sp>
      <p:sp>
        <p:nvSpPr>
          <p:cNvPr id="4" name="Action Button: Custom 3">
            <a:hlinkClick r:id="rId2" action="ppaction://hlinksldjump" highlightClick="1"/>
          </p:cNvPr>
          <p:cNvSpPr/>
          <p:nvPr/>
        </p:nvSpPr>
        <p:spPr>
          <a:xfrm>
            <a:off x="533400" y="5562600"/>
            <a:ext cx="1042416" cy="1042416"/>
          </a:xfrm>
          <a:prstGeom prst="actionButtonBlank">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solidFill>
                  <a:sysClr val="windowText" lastClr="000000"/>
                </a:solidFill>
                <a:latin typeface="Comic Sans MS" pitchFamily="66" charset="0"/>
              </a:rPr>
              <a:t>BACK</a:t>
            </a:r>
            <a:endParaRPr lang="en-US" dirty="0">
              <a:solidFill>
                <a:sysClr val="windowText" lastClr="000000"/>
              </a:solidFill>
              <a:latin typeface="Comic Sans MS" pitchFamily="66" charset="0"/>
            </a:endParaRPr>
          </a:p>
        </p:txBody>
      </p:sp>
    </p:spTree>
    <p:extLst>
      <p:ext uri="{BB962C8B-B14F-4D97-AF65-F5344CB8AC3E}">
        <p14:creationId xmlns:p14="http://schemas.microsoft.com/office/powerpoint/2010/main" val="18360771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12. Switch Off</a:t>
            </a:r>
            <a:endParaRPr lang="en-US" i="1" dirty="0"/>
          </a:p>
        </p:txBody>
      </p:sp>
      <p:sp>
        <p:nvSpPr>
          <p:cNvPr id="3" name="Content Placeholder 2"/>
          <p:cNvSpPr>
            <a:spLocks noGrp="1"/>
          </p:cNvSpPr>
          <p:nvPr>
            <p:ph idx="1"/>
          </p:nvPr>
        </p:nvSpPr>
        <p:spPr/>
        <p:txBody>
          <a:bodyPr/>
          <a:lstStyle/>
          <a:p>
            <a:r>
              <a:rPr lang="en-US" dirty="0" smtClean="0"/>
              <a:t>Switch Off </a:t>
            </a:r>
            <a:r>
              <a:rPr lang="en-US" dirty="0" err="1" smtClean="0"/>
              <a:t>suis</a:t>
            </a:r>
            <a:r>
              <a:rPr lang="en-US" dirty="0" smtClean="0"/>
              <a:t> OHP </a:t>
            </a:r>
            <a:r>
              <a:rPr lang="en-US" dirty="0" err="1" smtClean="0"/>
              <a:t>apabila</a:t>
            </a:r>
            <a:r>
              <a:rPr lang="en-US" dirty="0" smtClean="0"/>
              <a:t> </a:t>
            </a:r>
            <a:r>
              <a:rPr lang="en-US" dirty="0" err="1" smtClean="0"/>
              <a:t>pembelajaran</a:t>
            </a:r>
            <a:r>
              <a:rPr lang="en-US" dirty="0" smtClean="0"/>
              <a:t> </a:t>
            </a:r>
            <a:r>
              <a:rPr lang="en-US" dirty="0" err="1" smtClean="0"/>
              <a:t>dan</a:t>
            </a:r>
            <a:r>
              <a:rPr lang="en-US" dirty="0" smtClean="0"/>
              <a:t> </a:t>
            </a:r>
            <a:r>
              <a:rPr lang="en-US" dirty="0" err="1" smtClean="0"/>
              <a:t>pengajaran</a:t>
            </a:r>
            <a:r>
              <a:rPr lang="en-US" dirty="0" smtClean="0"/>
              <a:t> </a:t>
            </a:r>
            <a:r>
              <a:rPr lang="en-US" dirty="0" err="1" smtClean="0"/>
              <a:t>tiada</a:t>
            </a:r>
            <a:r>
              <a:rPr lang="en-US" dirty="0" smtClean="0"/>
              <a:t> </a:t>
            </a:r>
            <a:r>
              <a:rPr lang="en-US" dirty="0" err="1" smtClean="0"/>
              <a:t>kaitan</a:t>
            </a:r>
            <a:r>
              <a:rPr lang="en-US" dirty="0" smtClean="0"/>
              <a:t> </a:t>
            </a:r>
            <a:r>
              <a:rPr lang="en-US" dirty="0" err="1" smtClean="0"/>
              <a:t>dengan</a:t>
            </a:r>
            <a:r>
              <a:rPr lang="en-US" dirty="0" smtClean="0"/>
              <a:t> </a:t>
            </a:r>
            <a:r>
              <a:rPr lang="en-US" dirty="0" err="1" smtClean="0"/>
              <a:t>filem</a:t>
            </a:r>
            <a:r>
              <a:rPr lang="en-US" dirty="0" smtClean="0"/>
              <a:t> </a:t>
            </a:r>
            <a:r>
              <a:rPr lang="en-US" dirty="0" err="1" smtClean="0"/>
              <a:t>lutsinar</a:t>
            </a:r>
            <a:r>
              <a:rPr lang="en-US" dirty="0" smtClean="0"/>
              <a:t> yang </a:t>
            </a:r>
            <a:r>
              <a:rPr lang="en-US" dirty="0" err="1" smtClean="0"/>
              <a:t>ditayangkan</a:t>
            </a:r>
            <a:r>
              <a:rPr lang="en-US" dirty="0" smtClean="0"/>
              <a:t>.</a:t>
            </a:r>
            <a:endParaRPr lang="en-US" dirty="0"/>
          </a:p>
        </p:txBody>
      </p:sp>
      <p:sp>
        <p:nvSpPr>
          <p:cNvPr id="4" name="Action Button: Custom 3">
            <a:hlinkClick r:id="rId2" action="ppaction://hlinksldjump" highlightClick="1"/>
          </p:cNvPr>
          <p:cNvSpPr/>
          <p:nvPr/>
        </p:nvSpPr>
        <p:spPr>
          <a:xfrm>
            <a:off x="533400" y="5562600"/>
            <a:ext cx="1042416" cy="1042416"/>
          </a:xfrm>
          <a:prstGeom prst="actionButtonBlank">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solidFill>
                  <a:sysClr val="windowText" lastClr="000000"/>
                </a:solidFill>
                <a:latin typeface="Comic Sans MS" pitchFamily="66" charset="0"/>
              </a:rPr>
              <a:t>BACK</a:t>
            </a:r>
            <a:endParaRPr lang="en-US" dirty="0">
              <a:solidFill>
                <a:sysClr val="windowText" lastClr="000000"/>
              </a:solidFill>
              <a:latin typeface="Comic Sans MS" pitchFamily="66" charset="0"/>
            </a:endParaRPr>
          </a:p>
        </p:txBody>
      </p:sp>
    </p:spTree>
    <p:extLst>
      <p:ext uri="{BB962C8B-B14F-4D97-AF65-F5344CB8AC3E}">
        <p14:creationId xmlns:p14="http://schemas.microsoft.com/office/powerpoint/2010/main" val="8259782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18913"/>
          </a:xfrm>
        </p:spPr>
        <p:txBody>
          <a:bodyPr>
            <a:normAutofit/>
          </a:bodyPr>
          <a:lstStyle/>
          <a:p>
            <a:r>
              <a:rPr lang="en-US" sz="4000" dirty="0" err="1" smtClean="0">
                <a:solidFill>
                  <a:sysClr val="windowText" lastClr="000000"/>
                </a:solidFill>
                <a:latin typeface="Comic Sans MS" pitchFamily="66" charset="0"/>
                <a:cs typeface="Arial" pitchFamily="34" charset="0"/>
              </a:rPr>
              <a:t>Penyediaan</a:t>
            </a:r>
            <a:r>
              <a:rPr lang="en-US" sz="4000" dirty="0" smtClean="0">
                <a:solidFill>
                  <a:sysClr val="windowText" lastClr="000000"/>
                </a:solidFill>
                <a:latin typeface="Comic Sans MS" pitchFamily="66" charset="0"/>
                <a:cs typeface="Arial" pitchFamily="34" charset="0"/>
              </a:rPr>
              <a:t> </a:t>
            </a:r>
            <a:r>
              <a:rPr lang="en-US" sz="4000" dirty="0" err="1" smtClean="0">
                <a:solidFill>
                  <a:sysClr val="windowText" lastClr="000000"/>
                </a:solidFill>
                <a:latin typeface="Comic Sans MS" pitchFamily="66" charset="0"/>
                <a:cs typeface="Arial" pitchFamily="34" charset="0"/>
              </a:rPr>
              <a:t>Transparensi</a:t>
            </a:r>
            <a:endParaRPr lang="en-US" sz="4000" dirty="0">
              <a:solidFill>
                <a:sysClr val="windowText" lastClr="000000"/>
              </a:solidFill>
              <a:latin typeface="Comic Sans MS" pitchFamily="66" charset="0"/>
              <a:cs typeface="Arial" pitchFamily="34" charset="0"/>
            </a:endParaRPr>
          </a:p>
        </p:txBody>
      </p:sp>
      <p:sp>
        <p:nvSpPr>
          <p:cNvPr id="7" name="Rounded Rectangle 6"/>
          <p:cNvSpPr/>
          <p:nvPr/>
        </p:nvSpPr>
        <p:spPr>
          <a:xfrm>
            <a:off x="1375654" y="3962399"/>
            <a:ext cx="1981200" cy="609600"/>
          </a:xfrm>
          <a:prstGeom prst="roundRect">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ysClr val="windowText" lastClr="000000"/>
                </a:solidFill>
                <a:latin typeface="Comic Sans MS" pitchFamily="66" charset="0"/>
                <a:cs typeface="Arial" pitchFamily="34" charset="0"/>
              </a:rPr>
              <a:t>Teknik</a:t>
            </a:r>
            <a:r>
              <a:rPr lang="en-US" dirty="0" smtClean="0">
                <a:solidFill>
                  <a:sysClr val="windowText" lastClr="000000"/>
                </a:solidFill>
                <a:latin typeface="Comic Sans MS" pitchFamily="66" charset="0"/>
                <a:cs typeface="Arial" pitchFamily="34" charset="0"/>
              </a:rPr>
              <a:t> </a:t>
            </a:r>
            <a:r>
              <a:rPr lang="en-US" dirty="0" err="1">
                <a:solidFill>
                  <a:sysClr val="windowText" lastClr="000000"/>
                </a:solidFill>
                <a:latin typeface="Comic Sans MS" pitchFamily="66" charset="0"/>
                <a:cs typeface="Arial" pitchFamily="34" charset="0"/>
              </a:rPr>
              <a:t>P</a:t>
            </a:r>
            <a:r>
              <a:rPr lang="en-US" dirty="0" err="1" smtClean="0">
                <a:solidFill>
                  <a:sysClr val="windowText" lastClr="000000"/>
                </a:solidFill>
                <a:latin typeface="Comic Sans MS" pitchFamily="66" charset="0"/>
                <a:cs typeface="Arial" pitchFamily="34" charset="0"/>
              </a:rPr>
              <a:t>ersembahan</a:t>
            </a:r>
            <a:endParaRPr lang="en-US" dirty="0">
              <a:solidFill>
                <a:sysClr val="windowText" lastClr="000000"/>
              </a:solidFill>
              <a:latin typeface="Comic Sans MS" pitchFamily="66" charset="0"/>
              <a:cs typeface="Arial" pitchFamily="34" charset="0"/>
            </a:endParaRPr>
          </a:p>
        </p:txBody>
      </p:sp>
      <p:sp>
        <p:nvSpPr>
          <p:cNvPr id="8" name="Rounded Rectangle 7"/>
          <p:cNvSpPr/>
          <p:nvPr/>
        </p:nvSpPr>
        <p:spPr>
          <a:xfrm>
            <a:off x="1604254" y="4564703"/>
            <a:ext cx="2667000" cy="190500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r>
              <a:rPr lang="en-US" dirty="0" err="1" smtClean="0">
                <a:solidFill>
                  <a:sysClr val="windowText" lastClr="000000"/>
                </a:solidFill>
                <a:latin typeface="Comic Sans MS" pitchFamily="66" charset="0"/>
                <a:cs typeface="Arial" pitchFamily="34" charset="0"/>
              </a:rPr>
              <a:t>Tentukan</a:t>
            </a:r>
            <a:r>
              <a:rPr lang="en-US" dirty="0" smtClean="0">
                <a:solidFill>
                  <a:sysClr val="windowText" lastClr="000000"/>
                </a:solidFill>
                <a:latin typeface="Comic Sans MS" pitchFamily="66" charset="0"/>
                <a:cs typeface="Arial" pitchFamily="34" charset="0"/>
              </a:rPr>
              <a:t> </a:t>
            </a:r>
            <a:r>
              <a:rPr lang="en-US" dirty="0" err="1" smtClean="0">
                <a:solidFill>
                  <a:sysClr val="windowText" lastClr="000000"/>
                </a:solidFill>
                <a:latin typeface="Comic Sans MS" pitchFamily="66" charset="0"/>
                <a:cs typeface="Arial" pitchFamily="34" charset="0"/>
              </a:rPr>
              <a:t>teknik</a:t>
            </a:r>
            <a:r>
              <a:rPr lang="en-US" dirty="0" smtClean="0">
                <a:solidFill>
                  <a:sysClr val="windowText" lastClr="000000"/>
                </a:solidFill>
                <a:latin typeface="Comic Sans MS" pitchFamily="66" charset="0"/>
                <a:cs typeface="Arial" pitchFamily="34" charset="0"/>
              </a:rPr>
              <a:t> </a:t>
            </a:r>
            <a:r>
              <a:rPr lang="en-US" dirty="0" err="1" smtClean="0">
                <a:solidFill>
                  <a:sysClr val="windowText" lastClr="000000"/>
                </a:solidFill>
                <a:latin typeface="Comic Sans MS" pitchFamily="66" charset="0"/>
                <a:cs typeface="Arial" pitchFamily="34" charset="0"/>
              </a:rPr>
              <a:t>transparensi</a:t>
            </a:r>
            <a:r>
              <a:rPr lang="en-US" dirty="0" smtClean="0">
                <a:solidFill>
                  <a:sysClr val="windowText" lastClr="000000"/>
                </a:solidFill>
                <a:latin typeface="Comic Sans MS" pitchFamily="66" charset="0"/>
                <a:cs typeface="Arial" pitchFamily="34" charset="0"/>
              </a:rPr>
              <a:t> </a:t>
            </a:r>
            <a:r>
              <a:rPr lang="en-US" dirty="0" err="1" smtClean="0">
                <a:solidFill>
                  <a:sysClr val="windowText" lastClr="000000"/>
                </a:solidFill>
                <a:latin typeface="Comic Sans MS" pitchFamily="66" charset="0"/>
                <a:cs typeface="Arial" pitchFamily="34" charset="0"/>
              </a:rPr>
              <a:t>mengikut</a:t>
            </a:r>
            <a:r>
              <a:rPr lang="en-US" dirty="0" smtClean="0">
                <a:solidFill>
                  <a:sysClr val="windowText" lastClr="000000"/>
                </a:solidFill>
                <a:latin typeface="Comic Sans MS" pitchFamily="66" charset="0"/>
                <a:cs typeface="Arial" pitchFamily="34" charset="0"/>
              </a:rPr>
              <a:t> </a:t>
            </a:r>
            <a:r>
              <a:rPr lang="en-US" dirty="0" err="1" smtClean="0">
                <a:solidFill>
                  <a:sysClr val="windowText" lastClr="000000"/>
                </a:solidFill>
                <a:latin typeface="Comic Sans MS" pitchFamily="66" charset="0"/>
                <a:cs typeface="Arial" pitchFamily="34" charset="0"/>
              </a:rPr>
              <a:t>kehendak</a:t>
            </a:r>
            <a:r>
              <a:rPr lang="en-US" dirty="0" smtClean="0">
                <a:solidFill>
                  <a:sysClr val="windowText" lastClr="000000"/>
                </a:solidFill>
                <a:latin typeface="Comic Sans MS" pitchFamily="66" charset="0"/>
                <a:cs typeface="Arial" pitchFamily="34" charset="0"/>
              </a:rPr>
              <a:t> MP.</a:t>
            </a:r>
            <a:endParaRPr lang="en-US" dirty="0">
              <a:solidFill>
                <a:sysClr val="windowText" lastClr="000000"/>
              </a:solidFill>
              <a:latin typeface="Comic Sans MS" pitchFamily="66" charset="0"/>
              <a:cs typeface="Arial" pitchFamily="34" charset="0"/>
            </a:endParaRPr>
          </a:p>
        </p:txBody>
      </p:sp>
      <p:sp>
        <p:nvSpPr>
          <p:cNvPr id="9" name="Rounded Rectangle 8"/>
          <p:cNvSpPr/>
          <p:nvPr/>
        </p:nvSpPr>
        <p:spPr>
          <a:xfrm>
            <a:off x="173477" y="1093551"/>
            <a:ext cx="1981200" cy="609600"/>
          </a:xfrm>
          <a:prstGeom prst="roundRect">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ysClr val="windowText" lastClr="000000"/>
                </a:solidFill>
                <a:latin typeface="Comic Sans MS" pitchFamily="66" charset="0"/>
                <a:cs typeface="Arial" pitchFamily="34" charset="0"/>
              </a:rPr>
              <a:t>Perancangan</a:t>
            </a:r>
            <a:endParaRPr lang="en-US" dirty="0">
              <a:solidFill>
                <a:sysClr val="windowText" lastClr="000000"/>
              </a:solidFill>
              <a:latin typeface="Comic Sans MS" pitchFamily="66" charset="0"/>
              <a:cs typeface="Arial" pitchFamily="34" charset="0"/>
            </a:endParaRPr>
          </a:p>
        </p:txBody>
      </p:sp>
      <p:sp>
        <p:nvSpPr>
          <p:cNvPr id="10" name="Rounded Rectangle 9"/>
          <p:cNvSpPr/>
          <p:nvPr/>
        </p:nvSpPr>
        <p:spPr>
          <a:xfrm>
            <a:off x="402077" y="1703151"/>
            <a:ext cx="2667000" cy="190500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r>
              <a:rPr lang="en-US" sz="1600" dirty="0" err="1" smtClean="0">
                <a:solidFill>
                  <a:sysClr val="windowText" lastClr="000000"/>
                </a:solidFill>
                <a:latin typeface="Comic Sans MS" pitchFamily="66" charset="0"/>
                <a:cs typeface="Arial" pitchFamily="34" charset="0"/>
              </a:rPr>
              <a:t>Rancang</a:t>
            </a:r>
            <a:r>
              <a:rPr lang="en-US" sz="1600" dirty="0" smtClean="0">
                <a:solidFill>
                  <a:sysClr val="windowText" lastClr="000000"/>
                </a:solidFill>
                <a:latin typeface="Comic Sans MS" pitchFamily="66" charset="0"/>
                <a:cs typeface="Arial" pitchFamily="34" charset="0"/>
              </a:rPr>
              <a:t> </a:t>
            </a:r>
            <a:r>
              <a:rPr lang="en-US" sz="1600" dirty="0" err="1" smtClean="0">
                <a:solidFill>
                  <a:sysClr val="windowText" lastClr="000000"/>
                </a:solidFill>
                <a:latin typeface="Comic Sans MS" pitchFamily="66" charset="0"/>
                <a:cs typeface="Arial" pitchFamily="34" charset="0"/>
              </a:rPr>
              <a:t>kaedah</a:t>
            </a:r>
            <a:r>
              <a:rPr lang="en-US" sz="1600" dirty="0" smtClean="0">
                <a:solidFill>
                  <a:sysClr val="windowText" lastClr="000000"/>
                </a:solidFill>
                <a:latin typeface="Comic Sans MS" pitchFamily="66" charset="0"/>
                <a:cs typeface="Arial" pitchFamily="34" charset="0"/>
              </a:rPr>
              <a:t> yang paling </a:t>
            </a:r>
            <a:r>
              <a:rPr lang="en-US" sz="1600" dirty="0" err="1" smtClean="0">
                <a:solidFill>
                  <a:sysClr val="windowText" lastClr="000000"/>
                </a:solidFill>
                <a:latin typeface="Comic Sans MS" pitchFamily="66" charset="0"/>
                <a:cs typeface="Arial" pitchFamily="34" charset="0"/>
              </a:rPr>
              <a:t>sesuai</a:t>
            </a:r>
            <a:r>
              <a:rPr lang="en-US" sz="1600" dirty="0" smtClean="0">
                <a:solidFill>
                  <a:sysClr val="windowText" lastClr="000000"/>
                </a:solidFill>
                <a:latin typeface="Comic Sans MS" pitchFamily="66" charset="0"/>
                <a:cs typeface="Arial" pitchFamily="34" charset="0"/>
              </a:rPr>
              <a:t>  </a:t>
            </a:r>
            <a:r>
              <a:rPr lang="en-US" sz="1600" dirty="0" err="1" smtClean="0">
                <a:solidFill>
                  <a:sysClr val="windowText" lastClr="000000"/>
                </a:solidFill>
                <a:latin typeface="Comic Sans MS" pitchFamily="66" charset="0"/>
                <a:cs typeface="Arial" pitchFamily="34" charset="0"/>
              </a:rPr>
              <a:t>sebelum</a:t>
            </a:r>
            <a:r>
              <a:rPr lang="en-US" sz="1600" dirty="0" smtClean="0">
                <a:solidFill>
                  <a:sysClr val="windowText" lastClr="000000"/>
                </a:solidFill>
                <a:latin typeface="Comic Sans MS" pitchFamily="66" charset="0"/>
                <a:cs typeface="Arial" pitchFamily="34" charset="0"/>
              </a:rPr>
              <a:t> </a:t>
            </a:r>
            <a:r>
              <a:rPr lang="en-US" sz="1600" dirty="0" err="1" smtClean="0">
                <a:solidFill>
                  <a:sysClr val="windowText" lastClr="000000"/>
                </a:solidFill>
                <a:latin typeface="Comic Sans MS" pitchFamily="66" charset="0"/>
                <a:cs typeface="Arial" pitchFamily="34" charset="0"/>
              </a:rPr>
              <a:t>menghasilkannya</a:t>
            </a:r>
            <a:r>
              <a:rPr lang="en-US" sz="1600" dirty="0" smtClean="0">
                <a:solidFill>
                  <a:sysClr val="windowText" lastClr="000000"/>
                </a:solidFill>
                <a:latin typeface="Comic Sans MS" pitchFamily="66" charset="0"/>
                <a:cs typeface="Arial" pitchFamily="34" charset="0"/>
              </a:rPr>
              <a:t>. </a:t>
            </a:r>
            <a:r>
              <a:rPr lang="en-US" sz="1600" dirty="0" err="1" smtClean="0">
                <a:solidFill>
                  <a:sysClr val="windowText" lastClr="000000"/>
                </a:solidFill>
                <a:latin typeface="Comic Sans MS" pitchFamily="66" charset="0"/>
                <a:cs typeface="Arial" pitchFamily="34" charset="0"/>
              </a:rPr>
              <a:t>Perancangan</a:t>
            </a:r>
            <a:r>
              <a:rPr lang="en-US" sz="1600" dirty="0" smtClean="0">
                <a:solidFill>
                  <a:sysClr val="windowText" lastClr="000000"/>
                </a:solidFill>
                <a:latin typeface="Comic Sans MS" pitchFamily="66" charset="0"/>
                <a:cs typeface="Arial" pitchFamily="34" charset="0"/>
              </a:rPr>
              <a:t> </a:t>
            </a:r>
            <a:r>
              <a:rPr lang="en-US" sz="1600" dirty="0" err="1" smtClean="0">
                <a:solidFill>
                  <a:sysClr val="windowText" lastClr="000000"/>
                </a:solidFill>
                <a:latin typeface="Comic Sans MS" pitchFamily="66" charset="0"/>
                <a:cs typeface="Arial" pitchFamily="34" charset="0"/>
              </a:rPr>
              <a:t>mesti</a:t>
            </a:r>
            <a:r>
              <a:rPr lang="en-US" sz="1600" dirty="0" smtClean="0">
                <a:solidFill>
                  <a:sysClr val="windowText" lastClr="000000"/>
                </a:solidFill>
                <a:latin typeface="Comic Sans MS" pitchFamily="66" charset="0"/>
                <a:cs typeface="Arial" pitchFamily="34" charset="0"/>
              </a:rPr>
              <a:t> </a:t>
            </a:r>
            <a:r>
              <a:rPr lang="en-US" sz="1600" dirty="0" err="1" smtClean="0">
                <a:solidFill>
                  <a:sysClr val="windowText" lastClr="000000"/>
                </a:solidFill>
                <a:latin typeface="Comic Sans MS" pitchFamily="66" charset="0"/>
                <a:cs typeface="Arial" pitchFamily="34" charset="0"/>
              </a:rPr>
              <a:t>bersesuaian</a:t>
            </a:r>
            <a:r>
              <a:rPr lang="en-US" sz="1600" dirty="0" smtClean="0">
                <a:solidFill>
                  <a:sysClr val="windowText" lastClr="000000"/>
                </a:solidFill>
                <a:latin typeface="Comic Sans MS" pitchFamily="66" charset="0"/>
                <a:cs typeface="Arial" pitchFamily="34" charset="0"/>
              </a:rPr>
              <a:t> </a:t>
            </a:r>
            <a:r>
              <a:rPr lang="en-US" sz="1600" dirty="0" err="1" smtClean="0">
                <a:solidFill>
                  <a:sysClr val="windowText" lastClr="000000"/>
                </a:solidFill>
                <a:latin typeface="Comic Sans MS" pitchFamily="66" charset="0"/>
                <a:cs typeface="Arial" pitchFamily="34" charset="0"/>
              </a:rPr>
              <a:t>dengan</a:t>
            </a:r>
            <a:r>
              <a:rPr lang="en-US" sz="1600" dirty="0" smtClean="0">
                <a:solidFill>
                  <a:sysClr val="windowText" lastClr="000000"/>
                </a:solidFill>
                <a:latin typeface="Comic Sans MS" pitchFamily="66" charset="0"/>
                <a:cs typeface="Arial" pitchFamily="34" charset="0"/>
              </a:rPr>
              <a:t> </a:t>
            </a:r>
            <a:r>
              <a:rPr lang="en-US" sz="1600" dirty="0" err="1" smtClean="0">
                <a:solidFill>
                  <a:sysClr val="windowText" lastClr="000000"/>
                </a:solidFill>
                <a:latin typeface="Comic Sans MS" pitchFamily="66" charset="0"/>
                <a:cs typeface="Arial" pitchFamily="34" charset="0"/>
              </a:rPr>
              <a:t>isi</a:t>
            </a:r>
            <a:r>
              <a:rPr lang="en-US" sz="1600" dirty="0" smtClean="0">
                <a:solidFill>
                  <a:sysClr val="windowText" lastClr="000000"/>
                </a:solidFill>
                <a:latin typeface="Comic Sans MS" pitchFamily="66" charset="0"/>
                <a:cs typeface="Arial" pitchFamily="34" charset="0"/>
              </a:rPr>
              <a:t> </a:t>
            </a:r>
            <a:r>
              <a:rPr lang="en-US" sz="1600" dirty="0" err="1" smtClean="0">
                <a:solidFill>
                  <a:sysClr val="windowText" lastClr="000000"/>
                </a:solidFill>
                <a:latin typeface="Comic Sans MS" pitchFamily="66" charset="0"/>
                <a:cs typeface="Arial" pitchFamily="34" charset="0"/>
              </a:rPr>
              <a:t>pelajaran</a:t>
            </a:r>
            <a:r>
              <a:rPr lang="en-US" sz="1600" dirty="0" smtClean="0">
                <a:solidFill>
                  <a:sysClr val="windowText" lastClr="000000"/>
                </a:solidFill>
                <a:latin typeface="Comic Sans MS" pitchFamily="66" charset="0"/>
                <a:cs typeface="Arial" pitchFamily="34" charset="0"/>
              </a:rPr>
              <a:t>.</a:t>
            </a:r>
            <a:endParaRPr lang="en-US" sz="1600" dirty="0">
              <a:solidFill>
                <a:sysClr val="windowText" lastClr="000000"/>
              </a:solidFill>
              <a:latin typeface="Comic Sans MS" pitchFamily="66" charset="0"/>
              <a:cs typeface="Arial" pitchFamily="34" charset="0"/>
            </a:endParaRPr>
          </a:p>
        </p:txBody>
      </p:sp>
      <p:sp>
        <p:nvSpPr>
          <p:cNvPr id="11" name="Rounded Rectangle 10"/>
          <p:cNvSpPr/>
          <p:nvPr/>
        </p:nvSpPr>
        <p:spPr>
          <a:xfrm>
            <a:off x="3069077" y="1093551"/>
            <a:ext cx="1981200" cy="609600"/>
          </a:xfrm>
          <a:prstGeom prst="roundRect">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ysClr val="windowText" lastClr="000000"/>
                </a:solidFill>
                <a:latin typeface="Comic Sans MS" pitchFamily="66" charset="0"/>
                <a:cs typeface="Arial" pitchFamily="34" charset="0"/>
              </a:rPr>
              <a:t>Mencapai</a:t>
            </a:r>
            <a:r>
              <a:rPr lang="en-US" dirty="0" smtClean="0">
                <a:solidFill>
                  <a:sysClr val="windowText" lastClr="000000"/>
                </a:solidFill>
                <a:latin typeface="Comic Sans MS" pitchFamily="66" charset="0"/>
                <a:cs typeface="Arial" pitchFamily="34" charset="0"/>
              </a:rPr>
              <a:t> </a:t>
            </a:r>
            <a:r>
              <a:rPr lang="en-US" dirty="0" err="1" smtClean="0">
                <a:solidFill>
                  <a:sysClr val="windowText" lastClr="000000"/>
                </a:solidFill>
                <a:latin typeface="Comic Sans MS" pitchFamily="66" charset="0"/>
                <a:cs typeface="Arial" pitchFamily="34" charset="0"/>
              </a:rPr>
              <a:t>Objektif</a:t>
            </a:r>
            <a:endParaRPr lang="en-US" dirty="0">
              <a:solidFill>
                <a:sysClr val="windowText" lastClr="000000"/>
              </a:solidFill>
              <a:latin typeface="Comic Sans MS" pitchFamily="66" charset="0"/>
              <a:cs typeface="Arial" pitchFamily="34" charset="0"/>
            </a:endParaRPr>
          </a:p>
        </p:txBody>
      </p:sp>
      <p:sp>
        <p:nvSpPr>
          <p:cNvPr id="12" name="Rounded Rectangle 11"/>
          <p:cNvSpPr/>
          <p:nvPr/>
        </p:nvSpPr>
        <p:spPr>
          <a:xfrm>
            <a:off x="3297677" y="1703151"/>
            <a:ext cx="2667000" cy="190500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r>
              <a:rPr lang="en-US" dirty="0" err="1" smtClean="0">
                <a:solidFill>
                  <a:sysClr val="windowText" lastClr="000000"/>
                </a:solidFill>
                <a:latin typeface="Comic Sans MS" pitchFamily="66" charset="0"/>
                <a:cs typeface="Arial" pitchFamily="34" charset="0"/>
              </a:rPr>
              <a:t>Kandungan</a:t>
            </a:r>
            <a:r>
              <a:rPr lang="en-US" dirty="0" smtClean="0">
                <a:solidFill>
                  <a:sysClr val="windowText" lastClr="000000"/>
                </a:solidFill>
                <a:latin typeface="Comic Sans MS" pitchFamily="66" charset="0"/>
                <a:cs typeface="Arial" pitchFamily="34" charset="0"/>
              </a:rPr>
              <a:t> </a:t>
            </a:r>
            <a:r>
              <a:rPr lang="en-US" dirty="0" err="1" smtClean="0">
                <a:solidFill>
                  <a:sysClr val="windowText" lastClr="000000"/>
                </a:solidFill>
                <a:latin typeface="Comic Sans MS" pitchFamily="66" charset="0"/>
                <a:cs typeface="Arial" pitchFamily="34" charset="0"/>
              </a:rPr>
              <a:t>transparensi</a:t>
            </a:r>
            <a:r>
              <a:rPr lang="en-US" dirty="0" smtClean="0">
                <a:solidFill>
                  <a:sysClr val="windowText" lastClr="000000"/>
                </a:solidFill>
                <a:latin typeface="Comic Sans MS" pitchFamily="66" charset="0"/>
                <a:cs typeface="Arial" pitchFamily="34" charset="0"/>
              </a:rPr>
              <a:t> </a:t>
            </a:r>
            <a:r>
              <a:rPr lang="en-US" dirty="0" err="1" smtClean="0">
                <a:solidFill>
                  <a:sysClr val="windowText" lastClr="000000"/>
                </a:solidFill>
                <a:latin typeface="Comic Sans MS" pitchFamily="66" charset="0"/>
                <a:cs typeface="Arial" pitchFamily="34" charset="0"/>
              </a:rPr>
              <a:t>perlu</a:t>
            </a:r>
            <a:r>
              <a:rPr lang="en-US" dirty="0" smtClean="0">
                <a:solidFill>
                  <a:sysClr val="windowText" lastClr="000000"/>
                </a:solidFill>
                <a:latin typeface="Comic Sans MS" pitchFamily="66" charset="0"/>
                <a:cs typeface="Arial" pitchFamily="34" charset="0"/>
              </a:rPr>
              <a:t> </a:t>
            </a:r>
            <a:r>
              <a:rPr lang="en-US" dirty="0" err="1" smtClean="0">
                <a:solidFill>
                  <a:sysClr val="windowText" lastClr="000000"/>
                </a:solidFill>
                <a:latin typeface="Comic Sans MS" pitchFamily="66" charset="0"/>
                <a:cs typeface="Arial" pitchFamily="34" charset="0"/>
              </a:rPr>
              <a:t>difikirkan</a:t>
            </a:r>
            <a:r>
              <a:rPr lang="en-US" dirty="0" smtClean="0">
                <a:solidFill>
                  <a:sysClr val="windowText" lastClr="000000"/>
                </a:solidFill>
                <a:latin typeface="Comic Sans MS" pitchFamily="66" charset="0"/>
                <a:cs typeface="Arial" pitchFamily="34" charset="0"/>
              </a:rPr>
              <a:t> </a:t>
            </a:r>
            <a:r>
              <a:rPr lang="en-US" dirty="0" err="1" smtClean="0">
                <a:solidFill>
                  <a:sysClr val="windowText" lastClr="000000"/>
                </a:solidFill>
                <a:latin typeface="Comic Sans MS" pitchFamily="66" charset="0"/>
                <a:cs typeface="Arial" pitchFamily="34" charset="0"/>
              </a:rPr>
              <a:t>bagi</a:t>
            </a:r>
            <a:r>
              <a:rPr lang="en-US" dirty="0" smtClean="0">
                <a:solidFill>
                  <a:sysClr val="windowText" lastClr="000000"/>
                </a:solidFill>
                <a:latin typeface="Comic Sans MS" pitchFamily="66" charset="0"/>
                <a:cs typeface="Arial" pitchFamily="34" charset="0"/>
              </a:rPr>
              <a:t> </a:t>
            </a:r>
            <a:r>
              <a:rPr lang="en-US" dirty="0" err="1" smtClean="0">
                <a:solidFill>
                  <a:sysClr val="windowText" lastClr="000000"/>
                </a:solidFill>
                <a:latin typeface="Comic Sans MS" pitchFamily="66" charset="0"/>
                <a:cs typeface="Arial" pitchFamily="34" charset="0"/>
              </a:rPr>
              <a:t>memastikan</a:t>
            </a:r>
            <a:r>
              <a:rPr lang="en-US" dirty="0" smtClean="0">
                <a:solidFill>
                  <a:sysClr val="windowText" lastClr="000000"/>
                </a:solidFill>
                <a:latin typeface="Comic Sans MS" pitchFamily="66" charset="0"/>
                <a:cs typeface="Arial" pitchFamily="34" charset="0"/>
              </a:rPr>
              <a:t> </a:t>
            </a:r>
            <a:r>
              <a:rPr lang="en-US" dirty="0" err="1" smtClean="0">
                <a:solidFill>
                  <a:sysClr val="windowText" lastClr="000000"/>
                </a:solidFill>
                <a:latin typeface="Comic Sans MS" pitchFamily="66" charset="0"/>
                <a:cs typeface="Arial" pitchFamily="34" charset="0"/>
              </a:rPr>
              <a:t>ianya</a:t>
            </a:r>
            <a:r>
              <a:rPr lang="en-US" dirty="0" smtClean="0">
                <a:solidFill>
                  <a:sysClr val="windowText" lastClr="000000"/>
                </a:solidFill>
                <a:latin typeface="Comic Sans MS" pitchFamily="66" charset="0"/>
                <a:cs typeface="Arial" pitchFamily="34" charset="0"/>
              </a:rPr>
              <a:t> </a:t>
            </a:r>
            <a:r>
              <a:rPr lang="en-US" dirty="0" err="1" smtClean="0">
                <a:solidFill>
                  <a:sysClr val="windowText" lastClr="000000"/>
                </a:solidFill>
                <a:latin typeface="Comic Sans MS" pitchFamily="66" charset="0"/>
                <a:cs typeface="Arial" pitchFamily="34" charset="0"/>
              </a:rPr>
              <a:t>mencapai</a:t>
            </a:r>
            <a:r>
              <a:rPr lang="en-US" dirty="0" smtClean="0">
                <a:solidFill>
                  <a:sysClr val="windowText" lastClr="000000"/>
                </a:solidFill>
                <a:latin typeface="Comic Sans MS" pitchFamily="66" charset="0"/>
                <a:cs typeface="Arial" pitchFamily="34" charset="0"/>
              </a:rPr>
              <a:t> </a:t>
            </a:r>
            <a:r>
              <a:rPr lang="en-US" dirty="0" err="1" smtClean="0">
                <a:solidFill>
                  <a:sysClr val="windowText" lastClr="000000"/>
                </a:solidFill>
                <a:latin typeface="Comic Sans MS" pitchFamily="66" charset="0"/>
                <a:cs typeface="Arial" pitchFamily="34" charset="0"/>
              </a:rPr>
              <a:t>objektif</a:t>
            </a:r>
            <a:r>
              <a:rPr lang="en-US" dirty="0" smtClean="0">
                <a:solidFill>
                  <a:sysClr val="windowText" lastClr="000000"/>
                </a:solidFill>
                <a:latin typeface="Comic Sans MS" pitchFamily="66" charset="0"/>
                <a:cs typeface="Arial" pitchFamily="34" charset="0"/>
              </a:rPr>
              <a:t> PDP.</a:t>
            </a:r>
            <a:endParaRPr lang="en-US" dirty="0">
              <a:solidFill>
                <a:sysClr val="windowText" lastClr="000000"/>
              </a:solidFill>
              <a:latin typeface="Comic Sans MS" pitchFamily="66" charset="0"/>
              <a:cs typeface="Arial" pitchFamily="34" charset="0"/>
            </a:endParaRPr>
          </a:p>
        </p:txBody>
      </p:sp>
      <p:sp>
        <p:nvSpPr>
          <p:cNvPr id="13" name="Rounded Rectangle 12"/>
          <p:cNvSpPr/>
          <p:nvPr/>
        </p:nvSpPr>
        <p:spPr>
          <a:xfrm>
            <a:off x="5964677" y="1093551"/>
            <a:ext cx="1981200" cy="609600"/>
          </a:xfrm>
          <a:prstGeom prst="roundRect">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ysClr val="windowText" lastClr="000000"/>
                </a:solidFill>
                <a:latin typeface="Comic Sans MS" pitchFamily="66" charset="0"/>
                <a:cs typeface="Arial" pitchFamily="34" charset="0"/>
              </a:rPr>
              <a:t>Bentuk</a:t>
            </a:r>
            <a:r>
              <a:rPr lang="en-US" dirty="0" smtClean="0">
                <a:solidFill>
                  <a:sysClr val="windowText" lastClr="000000"/>
                </a:solidFill>
                <a:latin typeface="Comic Sans MS" pitchFamily="66" charset="0"/>
                <a:cs typeface="Arial" pitchFamily="34" charset="0"/>
              </a:rPr>
              <a:t> </a:t>
            </a:r>
            <a:r>
              <a:rPr lang="en-US" dirty="0" err="1" smtClean="0">
                <a:solidFill>
                  <a:sysClr val="windowText" lastClr="000000"/>
                </a:solidFill>
                <a:latin typeface="Comic Sans MS" pitchFamily="66" charset="0"/>
                <a:cs typeface="Arial" pitchFamily="34" charset="0"/>
              </a:rPr>
              <a:t>Persembahan</a:t>
            </a:r>
            <a:endParaRPr lang="en-US" dirty="0">
              <a:solidFill>
                <a:sysClr val="windowText" lastClr="000000"/>
              </a:solidFill>
              <a:latin typeface="Comic Sans MS" pitchFamily="66" charset="0"/>
              <a:cs typeface="Arial" pitchFamily="34" charset="0"/>
            </a:endParaRPr>
          </a:p>
        </p:txBody>
      </p:sp>
      <p:sp>
        <p:nvSpPr>
          <p:cNvPr id="14" name="Rounded Rectangle 13"/>
          <p:cNvSpPr/>
          <p:nvPr/>
        </p:nvSpPr>
        <p:spPr>
          <a:xfrm>
            <a:off x="6193277" y="1703151"/>
            <a:ext cx="2667000" cy="190500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r>
              <a:rPr lang="en-US" dirty="0" err="1" smtClean="0">
                <a:solidFill>
                  <a:sysClr val="windowText" lastClr="000000"/>
                </a:solidFill>
                <a:latin typeface="Comic Sans MS" pitchFamily="66" charset="0"/>
                <a:cs typeface="Arial" pitchFamily="34" charset="0"/>
              </a:rPr>
              <a:t>Tentukan</a:t>
            </a:r>
            <a:r>
              <a:rPr lang="en-US" dirty="0" smtClean="0">
                <a:solidFill>
                  <a:sysClr val="windowText" lastClr="000000"/>
                </a:solidFill>
                <a:latin typeface="Comic Sans MS" pitchFamily="66" charset="0"/>
                <a:cs typeface="Arial" pitchFamily="34" charset="0"/>
              </a:rPr>
              <a:t> </a:t>
            </a:r>
            <a:r>
              <a:rPr lang="en-US" dirty="0" err="1" smtClean="0">
                <a:solidFill>
                  <a:sysClr val="windowText" lastClr="000000"/>
                </a:solidFill>
                <a:latin typeface="Comic Sans MS" pitchFamily="66" charset="0"/>
                <a:cs typeface="Arial" pitchFamily="34" charset="0"/>
              </a:rPr>
              <a:t>jenis</a:t>
            </a:r>
            <a:r>
              <a:rPr lang="en-US" dirty="0" smtClean="0">
                <a:solidFill>
                  <a:sysClr val="windowText" lastClr="000000"/>
                </a:solidFill>
                <a:latin typeface="Comic Sans MS" pitchFamily="66" charset="0"/>
                <a:cs typeface="Arial" pitchFamily="34" charset="0"/>
              </a:rPr>
              <a:t>  </a:t>
            </a:r>
            <a:r>
              <a:rPr lang="en-US" dirty="0" err="1" smtClean="0">
                <a:solidFill>
                  <a:sysClr val="windowText" lastClr="000000"/>
                </a:solidFill>
                <a:latin typeface="Comic Sans MS" pitchFamily="66" charset="0"/>
                <a:cs typeface="Arial" pitchFamily="34" charset="0"/>
              </a:rPr>
              <a:t>atau</a:t>
            </a:r>
            <a:r>
              <a:rPr lang="en-US" dirty="0" smtClean="0">
                <a:solidFill>
                  <a:sysClr val="windowText" lastClr="000000"/>
                </a:solidFill>
                <a:latin typeface="Comic Sans MS" pitchFamily="66" charset="0"/>
                <a:cs typeface="Arial" pitchFamily="34" charset="0"/>
              </a:rPr>
              <a:t> </a:t>
            </a:r>
            <a:r>
              <a:rPr lang="en-US" dirty="0" err="1" smtClean="0">
                <a:solidFill>
                  <a:sysClr val="windowText" lastClr="000000"/>
                </a:solidFill>
                <a:latin typeface="Comic Sans MS" pitchFamily="66" charset="0"/>
                <a:cs typeface="Arial" pitchFamily="34" charset="0"/>
              </a:rPr>
              <a:t>bentuk</a:t>
            </a:r>
            <a:r>
              <a:rPr lang="en-US" dirty="0" smtClean="0">
                <a:solidFill>
                  <a:sysClr val="windowText" lastClr="000000"/>
                </a:solidFill>
                <a:latin typeface="Comic Sans MS" pitchFamily="66" charset="0"/>
                <a:cs typeface="Arial" pitchFamily="34" charset="0"/>
              </a:rPr>
              <a:t> </a:t>
            </a:r>
            <a:r>
              <a:rPr lang="en-US" dirty="0" err="1" smtClean="0">
                <a:solidFill>
                  <a:sysClr val="windowText" lastClr="000000"/>
                </a:solidFill>
                <a:latin typeface="Comic Sans MS" pitchFamily="66" charset="0"/>
                <a:cs typeface="Arial" pitchFamily="34" charset="0"/>
              </a:rPr>
              <a:t>persembahan</a:t>
            </a:r>
            <a:r>
              <a:rPr lang="en-US" dirty="0" smtClean="0">
                <a:solidFill>
                  <a:sysClr val="windowText" lastClr="000000"/>
                </a:solidFill>
                <a:latin typeface="Comic Sans MS" pitchFamily="66" charset="0"/>
                <a:cs typeface="Arial" pitchFamily="34" charset="0"/>
              </a:rPr>
              <a:t> </a:t>
            </a:r>
            <a:r>
              <a:rPr lang="en-US" dirty="0" err="1" smtClean="0">
                <a:solidFill>
                  <a:sysClr val="windowText" lastClr="000000"/>
                </a:solidFill>
                <a:latin typeface="Comic Sans MS" pitchFamily="66" charset="0"/>
                <a:cs typeface="Arial" pitchFamily="34" charset="0"/>
              </a:rPr>
              <a:t>transparensi</a:t>
            </a:r>
            <a:r>
              <a:rPr lang="en-US" dirty="0" smtClean="0">
                <a:solidFill>
                  <a:sysClr val="windowText" lastClr="000000"/>
                </a:solidFill>
                <a:latin typeface="Comic Sans MS" pitchFamily="66" charset="0"/>
                <a:cs typeface="Arial" pitchFamily="34" charset="0"/>
              </a:rPr>
              <a:t> </a:t>
            </a:r>
            <a:r>
              <a:rPr lang="en-US" dirty="0" err="1" smtClean="0">
                <a:solidFill>
                  <a:sysClr val="windowText" lastClr="000000"/>
                </a:solidFill>
                <a:latin typeface="Comic Sans MS" pitchFamily="66" charset="0"/>
                <a:cs typeface="Arial" pitchFamily="34" charset="0"/>
              </a:rPr>
              <a:t>mengikut</a:t>
            </a:r>
            <a:r>
              <a:rPr lang="en-US" dirty="0" smtClean="0">
                <a:solidFill>
                  <a:sysClr val="windowText" lastClr="000000"/>
                </a:solidFill>
                <a:latin typeface="Comic Sans MS" pitchFamily="66" charset="0"/>
                <a:cs typeface="Arial" pitchFamily="34" charset="0"/>
              </a:rPr>
              <a:t> </a:t>
            </a:r>
            <a:r>
              <a:rPr lang="en-US" dirty="0" err="1" smtClean="0">
                <a:solidFill>
                  <a:sysClr val="windowText" lastClr="000000"/>
                </a:solidFill>
                <a:latin typeface="Comic Sans MS" pitchFamily="66" charset="0"/>
                <a:cs typeface="Arial" pitchFamily="34" charset="0"/>
              </a:rPr>
              <a:t>kehendak</a:t>
            </a:r>
            <a:r>
              <a:rPr lang="en-US" dirty="0" smtClean="0">
                <a:solidFill>
                  <a:sysClr val="windowText" lastClr="000000"/>
                </a:solidFill>
                <a:latin typeface="Comic Sans MS" pitchFamily="66" charset="0"/>
                <a:cs typeface="Arial" pitchFamily="34" charset="0"/>
              </a:rPr>
              <a:t> MP.</a:t>
            </a:r>
            <a:endParaRPr lang="en-US" dirty="0">
              <a:solidFill>
                <a:sysClr val="windowText" lastClr="000000"/>
              </a:solidFill>
              <a:latin typeface="Comic Sans MS" pitchFamily="66" charset="0"/>
              <a:cs typeface="Arial" pitchFamily="34" charset="0"/>
            </a:endParaRPr>
          </a:p>
        </p:txBody>
      </p:sp>
      <p:sp>
        <p:nvSpPr>
          <p:cNvPr id="15" name="Rounded Rectangle 14"/>
          <p:cNvSpPr/>
          <p:nvPr/>
        </p:nvSpPr>
        <p:spPr>
          <a:xfrm>
            <a:off x="4618207" y="3962400"/>
            <a:ext cx="2400300" cy="609600"/>
          </a:xfrm>
          <a:prstGeom prst="roundRect">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ysClr val="windowText" lastClr="000000"/>
                </a:solidFill>
                <a:latin typeface="Comic Sans MS" pitchFamily="66" charset="0"/>
                <a:cs typeface="Arial" pitchFamily="34" charset="0"/>
              </a:rPr>
              <a:t>Penggunaan</a:t>
            </a:r>
            <a:r>
              <a:rPr lang="en-US" dirty="0" smtClean="0">
                <a:solidFill>
                  <a:sysClr val="windowText" lastClr="000000"/>
                </a:solidFill>
                <a:latin typeface="Comic Sans MS" pitchFamily="66" charset="0"/>
                <a:cs typeface="Arial" pitchFamily="34" charset="0"/>
              </a:rPr>
              <a:t> </a:t>
            </a:r>
            <a:r>
              <a:rPr lang="en-US" dirty="0" err="1" smtClean="0">
                <a:solidFill>
                  <a:sysClr val="windowText" lastClr="000000"/>
                </a:solidFill>
                <a:latin typeface="Comic Sans MS" pitchFamily="66" charset="0"/>
                <a:cs typeface="Arial" pitchFamily="34" charset="0"/>
              </a:rPr>
              <a:t>Prinsip</a:t>
            </a:r>
            <a:r>
              <a:rPr lang="en-US" dirty="0" smtClean="0">
                <a:solidFill>
                  <a:sysClr val="windowText" lastClr="000000"/>
                </a:solidFill>
                <a:latin typeface="Comic Sans MS" pitchFamily="66" charset="0"/>
                <a:cs typeface="Arial" pitchFamily="34" charset="0"/>
              </a:rPr>
              <a:t> </a:t>
            </a:r>
            <a:r>
              <a:rPr lang="en-US" dirty="0" err="1" smtClean="0">
                <a:solidFill>
                  <a:sysClr val="windowText" lastClr="000000"/>
                </a:solidFill>
                <a:latin typeface="Comic Sans MS" pitchFamily="66" charset="0"/>
                <a:cs typeface="Arial" pitchFamily="34" charset="0"/>
              </a:rPr>
              <a:t>Asas</a:t>
            </a:r>
            <a:r>
              <a:rPr lang="en-US" dirty="0" smtClean="0">
                <a:solidFill>
                  <a:sysClr val="windowText" lastClr="000000"/>
                </a:solidFill>
                <a:latin typeface="Comic Sans MS" pitchFamily="66" charset="0"/>
                <a:cs typeface="Arial" pitchFamily="34" charset="0"/>
              </a:rPr>
              <a:t> </a:t>
            </a:r>
            <a:r>
              <a:rPr lang="en-US" dirty="0" err="1" smtClean="0">
                <a:solidFill>
                  <a:sysClr val="windowText" lastClr="000000"/>
                </a:solidFill>
                <a:latin typeface="Comic Sans MS" pitchFamily="66" charset="0"/>
                <a:cs typeface="Arial" pitchFamily="34" charset="0"/>
              </a:rPr>
              <a:t>Grafik</a:t>
            </a:r>
            <a:endParaRPr lang="en-US" dirty="0">
              <a:solidFill>
                <a:sysClr val="windowText" lastClr="000000"/>
              </a:solidFill>
              <a:latin typeface="Comic Sans MS" pitchFamily="66" charset="0"/>
              <a:cs typeface="Arial" pitchFamily="34" charset="0"/>
            </a:endParaRPr>
          </a:p>
        </p:txBody>
      </p:sp>
      <p:sp>
        <p:nvSpPr>
          <p:cNvPr id="16" name="Rounded Rectangle 15"/>
          <p:cNvSpPr/>
          <p:nvPr/>
        </p:nvSpPr>
        <p:spPr>
          <a:xfrm>
            <a:off x="5037307" y="4572000"/>
            <a:ext cx="2895600" cy="190500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r>
              <a:rPr lang="en-US" dirty="0" err="1" smtClean="0">
                <a:solidFill>
                  <a:sysClr val="windowText" lastClr="000000"/>
                </a:solidFill>
                <a:latin typeface="Comic Sans MS" pitchFamily="66" charset="0"/>
                <a:cs typeface="Arial" pitchFamily="34" charset="0"/>
              </a:rPr>
              <a:t>Gunakan</a:t>
            </a:r>
            <a:r>
              <a:rPr lang="en-US" dirty="0" smtClean="0">
                <a:solidFill>
                  <a:sysClr val="windowText" lastClr="000000"/>
                </a:solidFill>
                <a:latin typeface="Comic Sans MS" pitchFamily="66" charset="0"/>
                <a:cs typeface="Arial" pitchFamily="34" charset="0"/>
              </a:rPr>
              <a:t> </a:t>
            </a:r>
            <a:r>
              <a:rPr lang="en-US" dirty="0" err="1" smtClean="0">
                <a:solidFill>
                  <a:sysClr val="windowText" lastClr="000000"/>
                </a:solidFill>
                <a:latin typeface="Comic Sans MS" pitchFamily="66" charset="0"/>
                <a:cs typeface="Arial" pitchFamily="34" charset="0"/>
              </a:rPr>
              <a:t>elemen</a:t>
            </a:r>
            <a:r>
              <a:rPr lang="en-US" dirty="0" smtClean="0">
                <a:solidFill>
                  <a:sysClr val="windowText" lastClr="000000"/>
                </a:solidFill>
                <a:latin typeface="Comic Sans MS" pitchFamily="66" charset="0"/>
                <a:cs typeface="Arial" pitchFamily="34" charset="0"/>
              </a:rPr>
              <a:t> </a:t>
            </a:r>
            <a:r>
              <a:rPr lang="en-US" dirty="0" err="1" smtClean="0">
                <a:solidFill>
                  <a:sysClr val="windowText" lastClr="000000"/>
                </a:solidFill>
                <a:latin typeface="Comic Sans MS" pitchFamily="66" charset="0"/>
                <a:cs typeface="Arial" pitchFamily="34" charset="0"/>
              </a:rPr>
              <a:t>dan</a:t>
            </a:r>
            <a:r>
              <a:rPr lang="en-US" dirty="0" smtClean="0">
                <a:solidFill>
                  <a:sysClr val="windowText" lastClr="000000"/>
                </a:solidFill>
                <a:latin typeface="Comic Sans MS" pitchFamily="66" charset="0"/>
                <a:cs typeface="Arial" pitchFamily="34" charset="0"/>
              </a:rPr>
              <a:t> </a:t>
            </a:r>
            <a:r>
              <a:rPr lang="en-US" dirty="0" err="1" smtClean="0">
                <a:solidFill>
                  <a:sysClr val="windowText" lastClr="000000"/>
                </a:solidFill>
                <a:latin typeface="Comic Sans MS" pitchFamily="66" charset="0"/>
                <a:cs typeface="Arial" pitchFamily="34" charset="0"/>
              </a:rPr>
              <a:t>prinsip</a:t>
            </a:r>
            <a:r>
              <a:rPr lang="en-US" dirty="0" smtClean="0">
                <a:solidFill>
                  <a:sysClr val="windowText" lastClr="000000"/>
                </a:solidFill>
                <a:latin typeface="Comic Sans MS" pitchFamily="66" charset="0"/>
                <a:cs typeface="Arial" pitchFamily="34" charset="0"/>
              </a:rPr>
              <a:t> </a:t>
            </a:r>
            <a:r>
              <a:rPr lang="en-US" dirty="0" err="1" smtClean="0">
                <a:solidFill>
                  <a:sysClr val="windowText" lastClr="000000"/>
                </a:solidFill>
                <a:latin typeface="Comic Sans MS" pitchFamily="66" charset="0"/>
                <a:cs typeface="Arial" pitchFamily="34" charset="0"/>
              </a:rPr>
              <a:t>asas</a:t>
            </a:r>
            <a:r>
              <a:rPr lang="en-US" dirty="0" smtClean="0">
                <a:solidFill>
                  <a:sysClr val="windowText" lastClr="000000"/>
                </a:solidFill>
                <a:latin typeface="Comic Sans MS" pitchFamily="66" charset="0"/>
                <a:cs typeface="Arial" pitchFamily="34" charset="0"/>
              </a:rPr>
              <a:t>  </a:t>
            </a:r>
            <a:r>
              <a:rPr lang="en-US" dirty="0" err="1" smtClean="0">
                <a:solidFill>
                  <a:sysClr val="windowText" lastClr="000000"/>
                </a:solidFill>
                <a:latin typeface="Comic Sans MS" pitchFamily="66" charset="0"/>
                <a:cs typeface="Arial" pitchFamily="34" charset="0"/>
              </a:rPr>
              <a:t>grafik</a:t>
            </a:r>
            <a:r>
              <a:rPr lang="en-US" dirty="0" smtClean="0">
                <a:solidFill>
                  <a:sysClr val="windowText" lastClr="000000"/>
                </a:solidFill>
                <a:latin typeface="Comic Sans MS" pitchFamily="66" charset="0"/>
                <a:cs typeface="Arial" pitchFamily="34" charset="0"/>
              </a:rPr>
              <a:t>. </a:t>
            </a:r>
            <a:r>
              <a:rPr lang="en-US" dirty="0" err="1" smtClean="0">
                <a:solidFill>
                  <a:sysClr val="windowText" lastClr="000000"/>
                </a:solidFill>
                <a:latin typeface="Comic Sans MS" pitchFamily="66" charset="0"/>
                <a:cs typeface="Arial" pitchFamily="34" charset="0"/>
              </a:rPr>
              <a:t>Penggunaan</a:t>
            </a:r>
            <a:r>
              <a:rPr lang="en-US" dirty="0" smtClean="0">
                <a:solidFill>
                  <a:sysClr val="windowText" lastClr="000000"/>
                </a:solidFill>
                <a:latin typeface="Comic Sans MS" pitchFamily="66" charset="0"/>
                <a:cs typeface="Arial" pitchFamily="34" charset="0"/>
              </a:rPr>
              <a:t> </a:t>
            </a:r>
            <a:r>
              <a:rPr lang="en-US" dirty="0" err="1" smtClean="0">
                <a:solidFill>
                  <a:sysClr val="windowText" lastClr="000000"/>
                </a:solidFill>
                <a:latin typeface="Comic Sans MS" pitchFamily="66" charset="0"/>
                <a:cs typeface="Arial" pitchFamily="34" charset="0"/>
              </a:rPr>
              <a:t>warna</a:t>
            </a:r>
            <a:r>
              <a:rPr lang="en-US" dirty="0" smtClean="0">
                <a:solidFill>
                  <a:sysClr val="windowText" lastClr="000000"/>
                </a:solidFill>
                <a:latin typeface="Comic Sans MS" pitchFamily="66" charset="0"/>
                <a:cs typeface="Arial" pitchFamily="34" charset="0"/>
              </a:rPr>
              <a:t>, </a:t>
            </a:r>
            <a:r>
              <a:rPr lang="en-US" dirty="0" err="1" smtClean="0">
                <a:solidFill>
                  <a:sysClr val="windowText" lastClr="000000"/>
                </a:solidFill>
                <a:latin typeface="Comic Sans MS" pitchFamily="66" charset="0"/>
                <a:cs typeface="Arial" pitchFamily="34" charset="0"/>
              </a:rPr>
              <a:t>ruang</a:t>
            </a:r>
            <a:r>
              <a:rPr lang="en-US" dirty="0" smtClean="0">
                <a:solidFill>
                  <a:sysClr val="windowText" lastClr="000000"/>
                </a:solidFill>
                <a:latin typeface="Comic Sans MS" pitchFamily="66" charset="0"/>
                <a:cs typeface="Arial" pitchFamily="34" charset="0"/>
              </a:rPr>
              <a:t> </a:t>
            </a:r>
            <a:r>
              <a:rPr lang="en-US" dirty="0" err="1" smtClean="0">
                <a:solidFill>
                  <a:sysClr val="windowText" lastClr="000000"/>
                </a:solidFill>
                <a:latin typeface="Comic Sans MS" pitchFamily="66" charset="0"/>
                <a:cs typeface="Arial" pitchFamily="34" charset="0"/>
              </a:rPr>
              <a:t>jalinan</a:t>
            </a:r>
            <a:r>
              <a:rPr lang="en-US" dirty="0" smtClean="0">
                <a:solidFill>
                  <a:sysClr val="windowText" lastClr="000000"/>
                </a:solidFill>
                <a:latin typeface="Comic Sans MS" pitchFamily="66" charset="0"/>
                <a:cs typeface="Arial" pitchFamily="34" charset="0"/>
              </a:rPr>
              <a:t>, </a:t>
            </a:r>
            <a:r>
              <a:rPr lang="en-US" dirty="0" err="1" smtClean="0">
                <a:solidFill>
                  <a:sysClr val="windowText" lastClr="000000"/>
                </a:solidFill>
                <a:latin typeface="Comic Sans MS" pitchFamily="66" charset="0"/>
                <a:cs typeface="Arial" pitchFamily="34" charset="0"/>
              </a:rPr>
              <a:t>rupa</a:t>
            </a:r>
            <a:r>
              <a:rPr lang="en-US" dirty="0" smtClean="0">
                <a:solidFill>
                  <a:sysClr val="windowText" lastClr="000000"/>
                </a:solidFill>
                <a:latin typeface="Comic Sans MS" pitchFamily="66" charset="0"/>
                <a:cs typeface="Arial" pitchFamily="34" charset="0"/>
              </a:rPr>
              <a:t> </a:t>
            </a:r>
            <a:r>
              <a:rPr lang="en-US" dirty="0" err="1" smtClean="0">
                <a:solidFill>
                  <a:sysClr val="windowText" lastClr="000000"/>
                </a:solidFill>
                <a:latin typeface="Comic Sans MS" pitchFamily="66" charset="0"/>
                <a:cs typeface="Arial" pitchFamily="34" charset="0"/>
              </a:rPr>
              <a:t>dan</a:t>
            </a:r>
            <a:r>
              <a:rPr lang="en-US" dirty="0" smtClean="0">
                <a:solidFill>
                  <a:sysClr val="windowText" lastClr="000000"/>
                </a:solidFill>
                <a:latin typeface="Comic Sans MS" pitchFamily="66" charset="0"/>
                <a:cs typeface="Arial" pitchFamily="34" charset="0"/>
              </a:rPr>
              <a:t> </a:t>
            </a:r>
            <a:r>
              <a:rPr lang="en-US" dirty="0" err="1" smtClean="0">
                <a:solidFill>
                  <a:sysClr val="windowText" lastClr="000000"/>
                </a:solidFill>
                <a:latin typeface="Comic Sans MS" pitchFamily="66" charset="0"/>
                <a:cs typeface="Arial" pitchFamily="34" charset="0"/>
              </a:rPr>
              <a:t>bentuk</a:t>
            </a:r>
            <a:r>
              <a:rPr lang="en-US" dirty="0" smtClean="0">
                <a:solidFill>
                  <a:sysClr val="windowText" lastClr="000000"/>
                </a:solidFill>
                <a:latin typeface="Comic Sans MS" pitchFamily="66" charset="0"/>
                <a:cs typeface="Arial" pitchFamily="34" charset="0"/>
              </a:rPr>
              <a:t> </a:t>
            </a:r>
            <a:r>
              <a:rPr lang="en-US" dirty="0" err="1" smtClean="0">
                <a:solidFill>
                  <a:sysClr val="windowText" lastClr="000000"/>
                </a:solidFill>
                <a:latin typeface="Comic Sans MS" pitchFamily="66" charset="0"/>
                <a:cs typeface="Arial" pitchFamily="34" charset="0"/>
              </a:rPr>
              <a:t>huruf</a:t>
            </a:r>
            <a:r>
              <a:rPr lang="en-US" dirty="0" smtClean="0">
                <a:solidFill>
                  <a:sysClr val="windowText" lastClr="000000"/>
                </a:solidFill>
                <a:latin typeface="Comic Sans MS" pitchFamily="66" charset="0"/>
                <a:cs typeface="Arial" pitchFamily="34" charset="0"/>
              </a:rPr>
              <a:t> </a:t>
            </a:r>
            <a:r>
              <a:rPr lang="en-US" dirty="0" err="1" smtClean="0">
                <a:solidFill>
                  <a:sysClr val="windowText" lastClr="000000"/>
                </a:solidFill>
                <a:latin typeface="Comic Sans MS" pitchFamily="66" charset="0"/>
                <a:cs typeface="Arial" pitchFamily="34" charset="0"/>
              </a:rPr>
              <a:t>perlu</a:t>
            </a:r>
            <a:r>
              <a:rPr lang="en-US" dirty="0" smtClean="0">
                <a:solidFill>
                  <a:sysClr val="windowText" lastClr="000000"/>
                </a:solidFill>
                <a:latin typeface="Comic Sans MS" pitchFamily="66" charset="0"/>
                <a:cs typeface="Arial" pitchFamily="34" charset="0"/>
              </a:rPr>
              <a:t> </a:t>
            </a:r>
            <a:r>
              <a:rPr lang="en-US" dirty="0" err="1" smtClean="0">
                <a:solidFill>
                  <a:sysClr val="windowText" lastClr="000000"/>
                </a:solidFill>
                <a:latin typeface="Comic Sans MS" pitchFamily="66" charset="0"/>
                <a:cs typeface="Arial" pitchFamily="34" charset="0"/>
              </a:rPr>
              <a:t>seimbang</a:t>
            </a:r>
            <a:r>
              <a:rPr lang="en-US" dirty="0" smtClean="0">
                <a:solidFill>
                  <a:sysClr val="windowText" lastClr="000000"/>
                </a:solidFill>
                <a:latin typeface="Comic Sans MS" pitchFamily="66" charset="0"/>
                <a:cs typeface="Arial" pitchFamily="34" charset="0"/>
              </a:rPr>
              <a:t> </a:t>
            </a:r>
            <a:r>
              <a:rPr lang="en-US" dirty="0" err="1" smtClean="0">
                <a:solidFill>
                  <a:sysClr val="windowText" lastClr="000000"/>
                </a:solidFill>
                <a:latin typeface="Comic Sans MS" pitchFamily="66" charset="0"/>
                <a:cs typeface="Arial" pitchFamily="34" charset="0"/>
              </a:rPr>
              <a:t>dan</a:t>
            </a:r>
            <a:r>
              <a:rPr lang="en-US" dirty="0" smtClean="0">
                <a:solidFill>
                  <a:sysClr val="windowText" lastClr="000000"/>
                </a:solidFill>
                <a:latin typeface="Comic Sans MS" pitchFamily="66" charset="0"/>
                <a:cs typeface="Arial" pitchFamily="34" charset="0"/>
              </a:rPr>
              <a:t> </a:t>
            </a:r>
            <a:r>
              <a:rPr lang="en-US" dirty="0" err="1" smtClean="0">
                <a:solidFill>
                  <a:sysClr val="windowText" lastClr="000000"/>
                </a:solidFill>
                <a:latin typeface="Comic Sans MS" pitchFamily="66" charset="0"/>
                <a:cs typeface="Arial" pitchFamily="34" charset="0"/>
              </a:rPr>
              <a:t>menarik</a:t>
            </a:r>
            <a:r>
              <a:rPr lang="en-US" dirty="0" smtClean="0">
                <a:solidFill>
                  <a:sysClr val="windowText" lastClr="000000"/>
                </a:solidFill>
                <a:latin typeface="Comic Sans MS" pitchFamily="66" charset="0"/>
                <a:cs typeface="Arial" pitchFamily="34" charset="0"/>
              </a:rPr>
              <a:t>.</a:t>
            </a:r>
            <a:endParaRPr lang="en-US" dirty="0">
              <a:solidFill>
                <a:sysClr val="windowText" lastClr="000000"/>
              </a:solidFill>
              <a:latin typeface="Comic Sans MS" pitchFamily="66" charset="0"/>
              <a:cs typeface="Arial" pitchFamily="34" charset="0"/>
            </a:endParaRPr>
          </a:p>
        </p:txBody>
      </p:sp>
      <p:sp>
        <p:nvSpPr>
          <p:cNvPr id="17" name="Chevron 16"/>
          <p:cNvSpPr/>
          <p:nvPr/>
        </p:nvSpPr>
        <p:spPr>
          <a:xfrm>
            <a:off x="2954777" y="2655650"/>
            <a:ext cx="402077" cy="316149"/>
          </a:xfrm>
          <a:prstGeom prst="chevron">
            <a:avLst/>
          </a:prstGeom>
          <a:solidFill>
            <a:srgbClr val="FF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latin typeface="Comic Sans MS" pitchFamily="66" charset="0"/>
              <a:cs typeface="Arial" pitchFamily="34" charset="0"/>
            </a:endParaRPr>
          </a:p>
        </p:txBody>
      </p:sp>
      <p:sp>
        <p:nvSpPr>
          <p:cNvPr id="20" name="Chevron 19"/>
          <p:cNvSpPr/>
          <p:nvPr/>
        </p:nvSpPr>
        <p:spPr>
          <a:xfrm>
            <a:off x="5907527" y="2655649"/>
            <a:ext cx="402077" cy="316149"/>
          </a:xfrm>
          <a:prstGeom prst="chevron">
            <a:avLst/>
          </a:prstGeom>
          <a:solidFill>
            <a:srgbClr val="FF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latin typeface="Comic Sans MS" pitchFamily="66" charset="0"/>
              <a:cs typeface="Arial" pitchFamily="34" charset="0"/>
            </a:endParaRPr>
          </a:p>
        </p:txBody>
      </p:sp>
      <p:sp>
        <p:nvSpPr>
          <p:cNvPr id="21" name="Chevron 20"/>
          <p:cNvSpPr/>
          <p:nvPr/>
        </p:nvSpPr>
        <p:spPr>
          <a:xfrm rot="6399726">
            <a:off x="7262108" y="3836977"/>
            <a:ext cx="824373" cy="601040"/>
          </a:xfrm>
          <a:prstGeom prst="chevron">
            <a:avLst/>
          </a:prstGeom>
          <a:solidFill>
            <a:srgbClr val="FF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latin typeface="Comic Sans MS" pitchFamily="66" charset="0"/>
              <a:cs typeface="Arial" pitchFamily="34" charset="0"/>
            </a:endParaRPr>
          </a:p>
        </p:txBody>
      </p:sp>
      <p:sp>
        <p:nvSpPr>
          <p:cNvPr id="22" name="Chevron 21"/>
          <p:cNvSpPr/>
          <p:nvPr/>
        </p:nvSpPr>
        <p:spPr>
          <a:xfrm rot="10800000">
            <a:off x="4288276" y="5220503"/>
            <a:ext cx="761999" cy="585283"/>
          </a:xfrm>
          <a:prstGeom prst="chevron">
            <a:avLst/>
          </a:prstGeom>
          <a:solidFill>
            <a:srgbClr val="FF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latin typeface="Comic Sans MS" pitchFamily="66" charset="0"/>
              <a:cs typeface="Arial" pitchFamily="34" charset="0"/>
            </a:endParaRPr>
          </a:p>
        </p:txBody>
      </p:sp>
    </p:spTree>
    <p:extLst>
      <p:ext uri="{BB962C8B-B14F-4D97-AF65-F5344CB8AC3E}">
        <p14:creationId xmlns:p14="http://schemas.microsoft.com/office/powerpoint/2010/main" val="19233392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Transparensi</a:t>
            </a:r>
            <a:endParaRPr lang="en-US" dirty="0"/>
          </a:p>
        </p:txBody>
      </p:sp>
      <p:sp>
        <p:nvSpPr>
          <p:cNvPr id="3" name="Content Placeholder 2"/>
          <p:cNvSpPr>
            <a:spLocks noGrp="1"/>
          </p:cNvSpPr>
          <p:nvPr>
            <p:ph idx="1"/>
          </p:nvPr>
        </p:nvSpPr>
        <p:spPr/>
        <p:txBody>
          <a:bodyPr/>
          <a:lstStyle/>
          <a:p>
            <a:r>
              <a:rPr lang="en-US" dirty="0" err="1" smtClean="0"/>
              <a:t>Transparensi</a:t>
            </a:r>
            <a:r>
              <a:rPr lang="en-US" dirty="0" smtClean="0"/>
              <a:t> </a:t>
            </a:r>
            <a:r>
              <a:rPr lang="en-US" dirty="0" err="1" smtClean="0"/>
              <a:t>atau</a:t>
            </a:r>
            <a:r>
              <a:rPr lang="en-US" dirty="0" smtClean="0"/>
              <a:t> </a:t>
            </a:r>
            <a:r>
              <a:rPr lang="en-US" dirty="0" err="1" smtClean="0"/>
              <a:t>filem</a:t>
            </a:r>
            <a:r>
              <a:rPr lang="en-US" dirty="0" smtClean="0"/>
              <a:t> </a:t>
            </a:r>
            <a:r>
              <a:rPr lang="en-US" dirty="0" err="1" smtClean="0"/>
              <a:t>lutsinar</a:t>
            </a:r>
            <a:r>
              <a:rPr lang="en-US" dirty="0" smtClean="0"/>
              <a:t> </a:t>
            </a:r>
            <a:r>
              <a:rPr lang="en-US" dirty="0" err="1" smtClean="0"/>
              <a:t>digunakan</a:t>
            </a:r>
            <a:r>
              <a:rPr lang="en-US" dirty="0" smtClean="0"/>
              <a:t> di </a:t>
            </a:r>
            <a:r>
              <a:rPr lang="en-US" dirty="0" err="1" smtClean="0"/>
              <a:t>atas</a:t>
            </a:r>
            <a:r>
              <a:rPr lang="en-US" dirty="0" smtClean="0"/>
              <a:t> </a:t>
            </a:r>
            <a:r>
              <a:rPr lang="en-US" dirty="0" err="1" smtClean="0"/>
              <a:t>pentas</a:t>
            </a:r>
            <a:r>
              <a:rPr lang="en-US" dirty="0" smtClean="0"/>
              <a:t> </a:t>
            </a:r>
            <a:r>
              <a:rPr lang="en-US" dirty="0" err="1" smtClean="0"/>
              <a:t>tayangan</a:t>
            </a:r>
            <a:r>
              <a:rPr lang="en-US" dirty="0" smtClean="0"/>
              <a:t> OHP.</a:t>
            </a:r>
          </a:p>
          <a:p>
            <a:r>
              <a:rPr lang="en-US" dirty="0" err="1" smtClean="0"/>
              <a:t>Ianya</a:t>
            </a:r>
            <a:r>
              <a:rPr lang="en-US" dirty="0" smtClean="0"/>
              <a:t> </a:t>
            </a:r>
            <a:r>
              <a:rPr lang="en-US" dirty="0" err="1" smtClean="0"/>
              <a:t>merupakan</a:t>
            </a:r>
            <a:r>
              <a:rPr lang="en-US" dirty="0" smtClean="0"/>
              <a:t> </a:t>
            </a:r>
            <a:r>
              <a:rPr lang="en-US" dirty="0" err="1" smtClean="0"/>
              <a:t>kepingan</a:t>
            </a:r>
            <a:r>
              <a:rPr lang="en-US" dirty="0" smtClean="0"/>
              <a:t> </a:t>
            </a:r>
            <a:r>
              <a:rPr lang="en-US" dirty="0" err="1" smtClean="0"/>
              <a:t>lutsinar</a:t>
            </a:r>
            <a:r>
              <a:rPr lang="en-US" dirty="0" smtClean="0"/>
              <a:t>.</a:t>
            </a:r>
          </a:p>
          <a:p>
            <a:r>
              <a:rPr lang="en-US" dirty="0" err="1" smtClean="0"/>
              <a:t>Ukuran</a:t>
            </a:r>
            <a:r>
              <a:rPr lang="en-US" dirty="0" smtClean="0"/>
              <a:t> </a:t>
            </a:r>
            <a:r>
              <a:rPr lang="en-US" dirty="0" err="1" smtClean="0"/>
              <a:t>saiz</a:t>
            </a:r>
            <a:r>
              <a:rPr lang="en-US" dirty="0" smtClean="0"/>
              <a:t>: 10 in x 10 in </a:t>
            </a:r>
            <a:r>
              <a:rPr lang="en-US" dirty="0" err="1" smtClean="0"/>
              <a:t>atau</a:t>
            </a:r>
            <a:r>
              <a:rPr lang="en-US" dirty="0" smtClean="0"/>
              <a:t> 8 in x 10 in.</a:t>
            </a:r>
            <a:endParaRPr lang="en-US" dirty="0"/>
          </a:p>
        </p:txBody>
      </p:sp>
    </p:spTree>
    <p:extLst>
      <p:ext uri="{BB962C8B-B14F-4D97-AF65-F5344CB8AC3E}">
        <p14:creationId xmlns:p14="http://schemas.microsoft.com/office/powerpoint/2010/main" val="15148481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Jenis-Jenis</a:t>
            </a:r>
            <a:r>
              <a:rPr lang="en-US" dirty="0" smtClean="0"/>
              <a:t> </a:t>
            </a:r>
            <a:r>
              <a:rPr lang="en-US" dirty="0" err="1" smtClean="0"/>
              <a:t>Transparensi</a:t>
            </a:r>
            <a:endParaRPr lang="en-US" dirty="0"/>
          </a:p>
        </p:txBody>
      </p:sp>
      <p:sp>
        <p:nvSpPr>
          <p:cNvPr id="4" name="Cloud 3"/>
          <p:cNvSpPr/>
          <p:nvPr/>
        </p:nvSpPr>
        <p:spPr>
          <a:xfrm>
            <a:off x="914400" y="1752600"/>
            <a:ext cx="3276600" cy="2057400"/>
          </a:xfrm>
          <a:prstGeom prst="cloud">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smtClean="0">
                <a:solidFill>
                  <a:sysClr val="windowText" lastClr="000000"/>
                </a:solidFill>
                <a:latin typeface="Comic Sans MS" pitchFamily="66" charset="0"/>
                <a:hlinkClick r:id="rId2" action="ppaction://hlinksldjump"/>
              </a:rPr>
              <a:t>a) Write on /</a:t>
            </a:r>
            <a:r>
              <a:rPr lang="en-US" sz="2000" dirty="0" smtClean="0">
                <a:solidFill>
                  <a:sysClr val="windowText" lastClr="000000"/>
                </a:solidFill>
                <a:latin typeface="Comic Sans MS" pitchFamily="66" charset="0"/>
                <a:hlinkClick r:id="rId2" action="ppaction://hlinksldjump"/>
              </a:rPr>
              <a:t> </a:t>
            </a:r>
            <a:r>
              <a:rPr lang="en-US" sz="2000" dirty="0" err="1" smtClean="0">
                <a:solidFill>
                  <a:sysClr val="windowText" lastClr="000000"/>
                </a:solidFill>
                <a:latin typeface="Comic Sans MS" pitchFamily="66" charset="0"/>
                <a:hlinkClick r:id="rId2" action="ppaction://hlinksldjump"/>
              </a:rPr>
              <a:t>tulis</a:t>
            </a:r>
            <a:r>
              <a:rPr lang="en-US" sz="2000" dirty="0" smtClean="0">
                <a:solidFill>
                  <a:sysClr val="windowText" lastClr="000000"/>
                </a:solidFill>
                <a:latin typeface="Comic Sans MS" pitchFamily="66" charset="0"/>
                <a:hlinkClick r:id="rId2" action="ppaction://hlinksldjump"/>
              </a:rPr>
              <a:t> </a:t>
            </a:r>
            <a:r>
              <a:rPr lang="en-US" sz="2000" dirty="0" err="1" smtClean="0">
                <a:solidFill>
                  <a:sysClr val="windowText" lastClr="000000"/>
                </a:solidFill>
                <a:latin typeface="Comic Sans MS" pitchFamily="66" charset="0"/>
                <a:hlinkClick r:id="rId2" action="ppaction://hlinksldjump"/>
              </a:rPr>
              <a:t>terus</a:t>
            </a:r>
            <a:endParaRPr lang="en-US" sz="2000" i="1" dirty="0">
              <a:solidFill>
                <a:sysClr val="windowText" lastClr="000000"/>
              </a:solidFill>
              <a:latin typeface="Comic Sans MS" pitchFamily="66" charset="0"/>
            </a:endParaRPr>
          </a:p>
        </p:txBody>
      </p:sp>
      <p:sp>
        <p:nvSpPr>
          <p:cNvPr id="5" name="Cloud 4"/>
          <p:cNvSpPr/>
          <p:nvPr/>
        </p:nvSpPr>
        <p:spPr>
          <a:xfrm>
            <a:off x="5105400" y="4201538"/>
            <a:ext cx="3276600" cy="2057400"/>
          </a:xfrm>
          <a:prstGeom prst="cloud">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ysClr val="windowText" lastClr="000000"/>
                </a:solidFill>
                <a:latin typeface="Comic Sans MS" pitchFamily="66" charset="0"/>
                <a:hlinkClick r:id="rId3" action="ppaction://hlinksldjump"/>
              </a:rPr>
              <a:t>d) </a:t>
            </a:r>
            <a:r>
              <a:rPr lang="en-US" sz="2000" dirty="0" err="1" smtClean="0">
                <a:solidFill>
                  <a:sysClr val="windowText" lastClr="000000"/>
                </a:solidFill>
                <a:latin typeface="Comic Sans MS" pitchFamily="66" charset="0"/>
                <a:hlinkClick r:id="rId3" action="ppaction://hlinksldjump"/>
              </a:rPr>
              <a:t>Cetakan</a:t>
            </a:r>
            <a:r>
              <a:rPr lang="en-US" sz="2000" dirty="0" smtClean="0">
                <a:solidFill>
                  <a:sysClr val="windowText" lastClr="000000"/>
                </a:solidFill>
                <a:latin typeface="Comic Sans MS" pitchFamily="66" charset="0"/>
                <a:hlinkClick r:id="rId3" action="ppaction://hlinksldjump"/>
              </a:rPr>
              <a:t>  </a:t>
            </a:r>
            <a:r>
              <a:rPr lang="en-US" sz="2000" dirty="0" err="1" smtClean="0">
                <a:solidFill>
                  <a:sysClr val="windowText" lastClr="000000"/>
                </a:solidFill>
                <a:latin typeface="Comic Sans MS" pitchFamily="66" charset="0"/>
                <a:hlinkClick r:id="rId3" action="ppaction://hlinksldjump"/>
              </a:rPr>
              <a:t>komputer</a:t>
            </a:r>
            <a:r>
              <a:rPr lang="en-US" sz="2000" dirty="0" smtClean="0">
                <a:solidFill>
                  <a:sysClr val="windowText" lastClr="000000"/>
                </a:solidFill>
                <a:latin typeface="Comic Sans MS" pitchFamily="66" charset="0"/>
                <a:hlinkClick r:id="rId3" action="ppaction://hlinksldjump"/>
              </a:rPr>
              <a:t> </a:t>
            </a:r>
            <a:r>
              <a:rPr lang="en-US" sz="2000" dirty="0" err="1" smtClean="0">
                <a:solidFill>
                  <a:sysClr val="windowText" lastClr="000000"/>
                </a:solidFill>
                <a:latin typeface="Comic Sans MS" pitchFamily="66" charset="0"/>
                <a:hlinkClick r:id="rId3" action="ppaction://hlinksldjump"/>
              </a:rPr>
              <a:t>menggunakan</a:t>
            </a:r>
            <a:r>
              <a:rPr lang="en-US" sz="2000" dirty="0" smtClean="0">
                <a:solidFill>
                  <a:sysClr val="windowText" lastClr="000000"/>
                </a:solidFill>
                <a:latin typeface="Comic Sans MS" pitchFamily="66" charset="0"/>
                <a:hlinkClick r:id="rId3" action="ppaction://hlinksldjump"/>
              </a:rPr>
              <a:t> Ink-jet </a:t>
            </a:r>
            <a:r>
              <a:rPr lang="en-US" sz="2000" dirty="0" err="1" smtClean="0">
                <a:solidFill>
                  <a:sysClr val="windowText" lastClr="000000"/>
                </a:solidFill>
                <a:latin typeface="Comic Sans MS" pitchFamily="66" charset="0"/>
                <a:hlinkClick r:id="rId3" action="ppaction://hlinksldjump"/>
              </a:rPr>
              <a:t>Filem</a:t>
            </a:r>
            <a:endParaRPr lang="en-US" sz="2000" dirty="0">
              <a:solidFill>
                <a:sysClr val="windowText" lastClr="000000"/>
              </a:solidFill>
              <a:latin typeface="Comic Sans MS" pitchFamily="66" charset="0"/>
            </a:endParaRPr>
          </a:p>
        </p:txBody>
      </p:sp>
      <p:sp>
        <p:nvSpPr>
          <p:cNvPr id="6" name="Cloud 5"/>
          <p:cNvSpPr/>
          <p:nvPr/>
        </p:nvSpPr>
        <p:spPr>
          <a:xfrm>
            <a:off x="4876800" y="1904189"/>
            <a:ext cx="3276600" cy="2057400"/>
          </a:xfrm>
          <a:prstGeom prst="cloud">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smtClean="0">
                <a:solidFill>
                  <a:sysClr val="windowText" lastClr="000000"/>
                </a:solidFill>
                <a:latin typeface="Comic Sans MS" pitchFamily="66" charset="0"/>
                <a:hlinkClick r:id="rId4" action="ppaction://hlinksldjump"/>
              </a:rPr>
              <a:t>b) Thermal / </a:t>
            </a:r>
            <a:r>
              <a:rPr lang="en-US" sz="2000" dirty="0" err="1" smtClean="0">
                <a:solidFill>
                  <a:sysClr val="windowText" lastClr="000000"/>
                </a:solidFill>
                <a:latin typeface="Comic Sans MS" pitchFamily="66" charset="0"/>
                <a:hlinkClick r:id="rId4" action="ppaction://hlinksldjump"/>
              </a:rPr>
              <a:t>haba</a:t>
            </a:r>
            <a:endParaRPr lang="en-US" sz="2000" i="1" dirty="0">
              <a:solidFill>
                <a:sysClr val="windowText" lastClr="000000"/>
              </a:solidFill>
              <a:latin typeface="Comic Sans MS" pitchFamily="66" charset="0"/>
            </a:endParaRPr>
          </a:p>
        </p:txBody>
      </p:sp>
      <p:sp>
        <p:nvSpPr>
          <p:cNvPr id="7" name="Cloud 6"/>
          <p:cNvSpPr/>
          <p:nvPr/>
        </p:nvSpPr>
        <p:spPr>
          <a:xfrm>
            <a:off x="1066800" y="4201538"/>
            <a:ext cx="3276600" cy="2057400"/>
          </a:xfrm>
          <a:prstGeom prst="cloud">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smtClean="0">
                <a:solidFill>
                  <a:sysClr val="windowText" lastClr="000000"/>
                </a:solidFill>
                <a:latin typeface="Comic Sans MS" pitchFamily="66" charset="0"/>
                <a:hlinkClick r:id="rId5" action="ppaction://hlinksldjump"/>
              </a:rPr>
              <a:t>c) </a:t>
            </a:r>
            <a:r>
              <a:rPr lang="en-US" sz="2000" i="1" dirty="0" err="1" smtClean="0">
                <a:solidFill>
                  <a:sysClr val="windowText" lastClr="000000"/>
                </a:solidFill>
                <a:latin typeface="Comic Sans MS" pitchFamily="66" charset="0"/>
                <a:hlinkClick r:id="rId5" action="ppaction://hlinksldjump"/>
              </a:rPr>
              <a:t>Fotokopi</a:t>
            </a:r>
            <a:r>
              <a:rPr lang="en-US" sz="2000" i="1" dirty="0" smtClean="0">
                <a:solidFill>
                  <a:sysClr val="windowText" lastClr="000000"/>
                </a:solidFill>
                <a:latin typeface="Comic Sans MS" pitchFamily="66" charset="0"/>
                <a:hlinkClick r:id="rId5" action="ppaction://hlinksldjump"/>
              </a:rPr>
              <a:t> / </a:t>
            </a:r>
            <a:r>
              <a:rPr lang="en-US" sz="2000" dirty="0" err="1" smtClean="0">
                <a:solidFill>
                  <a:sysClr val="windowText" lastClr="000000"/>
                </a:solidFill>
                <a:latin typeface="Comic Sans MS" pitchFamily="66" charset="0"/>
                <a:hlinkClick r:id="rId5" action="ppaction://hlinksldjump"/>
              </a:rPr>
              <a:t>salin</a:t>
            </a:r>
            <a:r>
              <a:rPr lang="en-US" sz="2000" dirty="0" smtClean="0">
                <a:solidFill>
                  <a:sysClr val="windowText" lastClr="000000"/>
                </a:solidFill>
                <a:latin typeface="Comic Sans MS" pitchFamily="66" charset="0"/>
                <a:hlinkClick r:id="rId5" action="ppaction://hlinksldjump"/>
              </a:rPr>
              <a:t> </a:t>
            </a:r>
            <a:r>
              <a:rPr lang="en-US" sz="2000" dirty="0" err="1" smtClean="0">
                <a:solidFill>
                  <a:sysClr val="windowText" lastClr="000000"/>
                </a:solidFill>
                <a:latin typeface="Comic Sans MS" pitchFamily="66" charset="0"/>
                <a:hlinkClick r:id="rId5" action="ppaction://hlinksldjump"/>
              </a:rPr>
              <a:t>foto</a:t>
            </a:r>
            <a:endParaRPr lang="en-US" sz="2000" i="1" dirty="0">
              <a:solidFill>
                <a:sysClr val="windowText" lastClr="000000"/>
              </a:solidFill>
              <a:latin typeface="Comic Sans MS" pitchFamily="66" charset="0"/>
            </a:endParaRPr>
          </a:p>
        </p:txBody>
      </p:sp>
    </p:spTree>
    <p:extLst>
      <p:ext uri="{BB962C8B-B14F-4D97-AF65-F5344CB8AC3E}">
        <p14:creationId xmlns:p14="http://schemas.microsoft.com/office/powerpoint/2010/main" val="40688221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Pengenalan</a:t>
            </a:r>
            <a:endParaRPr lang="ms-MY" dirty="0"/>
          </a:p>
        </p:txBody>
      </p:sp>
      <p:sp>
        <p:nvSpPr>
          <p:cNvPr id="3" name="Content Placeholder 2"/>
          <p:cNvSpPr>
            <a:spLocks noGrp="1"/>
          </p:cNvSpPr>
          <p:nvPr>
            <p:ph idx="1"/>
          </p:nvPr>
        </p:nvSpPr>
        <p:spPr/>
        <p:txBody>
          <a:bodyPr>
            <a:normAutofit/>
          </a:bodyPr>
          <a:lstStyle/>
          <a:p>
            <a:r>
              <a:rPr lang="en-US" sz="2000" dirty="0" err="1" smtClean="0"/>
              <a:t>Projektor</a:t>
            </a:r>
            <a:r>
              <a:rPr lang="en-US" sz="2000" dirty="0" smtClean="0"/>
              <a:t> </a:t>
            </a:r>
            <a:r>
              <a:rPr lang="en-US" sz="2000" dirty="0" err="1" smtClean="0"/>
              <a:t>lutsinar</a:t>
            </a:r>
            <a:r>
              <a:rPr lang="en-US" sz="2000" dirty="0" smtClean="0"/>
              <a:t> </a:t>
            </a:r>
            <a:r>
              <a:rPr lang="en-US" sz="2000" dirty="0" err="1" smtClean="0"/>
              <a:t>adalah</a:t>
            </a:r>
            <a:r>
              <a:rPr lang="en-US" sz="2000" dirty="0" smtClean="0"/>
              <a:t> </a:t>
            </a:r>
            <a:r>
              <a:rPr lang="en-US" sz="2000" dirty="0" err="1" smtClean="0"/>
              <a:t>merupakan</a:t>
            </a:r>
            <a:r>
              <a:rPr lang="en-US" sz="2000" dirty="0" smtClean="0"/>
              <a:t> </a:t>
            </a:r>
            <a:r>
              <a:rPr lang="en-US" sz="2000" dirty="0" err="1" smtClean="0"/>
              <a:t>sebuah</a:t>
            </a:r>
            <a:r>
              <a:rPr lang="en-US" sz="2000" dirty="0" smtClean="0"/>
              <a:t> </a:t>
            </a:r>
            <a:r>
              <a:rPr lang="en-US" sz="2000" dirty="0" err="1" smtClean="0"/>
              <a:t>alat</a:t>
            </a:r>
            <a:r>
              <a:rPr lang="en-US" sz="2000" dirty="0" smtClean="0"/>
              <a:t> </a:t>
            </a:r>
            <a:r>
              <a:rPr lang="en-US" sz="2000" dirty="0" err="1" smtClean="0"/>
              <a:t>pandang</a:t>
            </a:r>
            <a:r>
              <a:rPr lang="en-US" sz="2000" dirty="0" smtClean="0"/>
              <a:t> </a:t>
            </a:r>
            <a:r>
              <a:rPr lang="en-US" sz="2000" dirty="0" err="1" smtClean="0"/>
              <a:t>dengar</a:t>
            </a:r>
            <a:r>
              <a:rPr lang="en-US" sz="2000" dirty="0" smtClean="0"/>
              <a:t> yang </a:t>
            </a:r>
            <a:r>
              <a:rPr lang="en-US" sz="2000" dirty="0" err="1" smtClean="0"/>
              <a:t>boleh</a:t>
            </a:r>
            <a:r>
              <a:rPr lang="en-US" sz="2000" dirty="0" smtClean="0"/>
              <a:t> </a:t>
            </a:r>
            <a:r>
              <a:rPr lang="en-US" sz="2000" dirty="0" err="1" smtClean="0"/>
              <a:t>digunakan</a:t>
            </a:r>
            <a:r>
              <a:rPr lang="en-US" sz="2000" dirty="0" smtClean="0"/>
              <a:t> </a:t>
            </a:r>
            <a:r>
              <a:rPr lang="en-US" sz="2000" dirty="0" err="1" smtClean="0"/>
              <a:t>dalam</a:t>
            </a:r>
            <a:r>
              <a:rPr lang="en-US" sz="2000" dirty="0" smtClean="0"/>
              <a:t> </a:t>
            </a:r>
            <a:r>
              <a:rPr lang="en-US" sz="2000" dirty="0" err="1" smtClean="0"/>
              <a:t>keadaan</a:t>
            </a:r>
            <a:r>
              <a:rPr lang="en-US" sz="2000" dirty="0" smtClean="0"/>
              <a:t> </a:t>
            </a:r>
            <a:r>
              <a:rPr lang="en-US" sz="2000" dirty="0" err="1" smtClean="0"/>
              <a:t>bilik</a:t>
            </a:r>
            <a:r>
              <a:rPr lang="en-US" sz="2000" dirty="0" smtClean="0"/>
              <a:t> </a:t>
            </a:r>
            <a:r>
              <a:rPr lang="en-US" sz="2000" dirty="0" err="1" smtClean="0"/>
              <a:t>darjah</a:t>
            </a:r>
            <a:r>
              <a:rPr lang="en-US" sz="2000" dirty="0" smtClean="0"/>
              <a:t> </a:t>
            </a:r>
            <a:r>
              <a:rPr lang="en-US" sz="2000" dirty="0" err="1" smtClean="0"/>
              <a:t>biasa</a:t>
            </a:r>
            <a:r>
              <a:rPr lang="en-US" sz="2000" dirty="0" smtClean="0"/>
              <a:t>.</a:t>
            </a:r>
          </a:p>
          <a:p>
            <a:endParaRPr lang="en-US" sz="2000" dirty="0" smtClean="0"/>
          </a:p>
          <a:p>
            <a:r>
              <a:rPr lang="en-US" sz="2000" dirty="0" err="1" smtClean="0"/>
              <a:t>Merupakan</a:t>
            </a:r>
            <a:r>
              <a:rPr lang="en-US" sz="2000" dirty="0" smtClean="0"/>
              <a:t> </a:t>
            </a:r>
            <a:r>
              <a:rPr lang="en-US" sz="2000" dirty="0" err="1" smtClean="0"/>
              <a:t>satu</a:t>
            </a:r>
            <a:r>
              <a:rPr lang="en-US" sz="2000" dirty="0" smtClean="0"/>
              <a:t> </a:t>
            </a:r>
            <a:r>
              <a:rPr lang="en-US" sz="2000" dirty="0" err="1" smtClean="0"/>
              <a:t>alat</a:t>
            </a:r>
            <a:r>
              <a:rPr lang="en-US" sz="2000" dirty="0" smtClean="0"/>
              <a:t> </a:t>
            </a:r>
            <a:r>
              <a:rPr lang="en-US" sz="2000" dirty="0" err="1" smtClean="0"/>
              <a:t>bantuan</a:t>
            </a:r>
            <a:r>
              <a:rPr lang="en-US" sz="2000" dirty="0" smtClean="0"/>
              <a:t> </a:t>
            </a:r>
            <a:r>
              <a:rPr lang="en-US" sz="2000" dirty="0" err="1" smtClean="0"/>
              <a:t>mengajar</a:t>
            </a:r>
            <a:r>
              <a:rPr lang="en-US" sz="2000" dirty="0" smtClean="0"/>
              <a:t> </a:t>
            </a:r>
            <a:r>
              <a:rPr lang="en-US" sz="2000" dirty="0" err="1" smtClean="0"/>
              <a:t>dalam</a:t>
            </a:r>
            <a:r>
              <a:rPr lang="en-US" sz="2000" dirty="0" smtClean="0"/>
              <a:t> </a:t>
            </a:r>
            <a:r>
              <a:rPr lang="en-US" sz="2000" dirty="0" err="1" smtClean="0"/>
              <a:t>mencapai</a:t>
            </a:r>
            <a:r>
              <a:rPr lang="en-US" sz="2000" dirty="0" smtClean="0"/>
              <a:t> </a:t>
            </a:r>
            <a:r>
              <a:rPr lang="en-US" sz="2000" dirty="0" err="1" smtClean="0"/>
              <a:t>pengajaran</a:t>
            </a:r>
            <a:r>
              <a:rPr lang="en-US" sz="2000" dirty="0" smtClean="0"/>
              <a:t> yang </a:t>
            </a:r>
            <a:r>
              <a:rPr lang="en-US" sz="2000" dirty="0" err="1" smtClean="0"/>
              <a:t>lebih</a:t>
            </a:r>
            <a:r>
              <a:rPr lang="en-US" sz="2000" dirty="0" smtClean="0"/>
              <a:t> </a:t>
            </a:r>
            <a:r>
              <a:rPr lang="en-US" sz="2000" dirty="0" err="1" smtClean="0"/>
              <a:t>berkesan</a:t>
            </a:r>
            <a:r>
              <a:rPr lang="en-US" sz="2000" dirty="0" smtClean="0"/>
              <a:t>, </a:t>
            </a:r>
            <a:r>
              <a:rPr lang="en-US" sz="2000" dirty="0" err="1" smtClean="0"/>
              <a:t>di</a:t>
            </a:r>
            <a:r>
              <a:rPr lang="en-US" sz="2000" dirty="0" smtClean="0"/>
              <a:t> </a:t>
            </a:r>
            <a:r>
              <a:rPr lang="en-US" sz="2000" dirty="0" err="1" smtClean="0"/>
              <a:t>mana</a:t>
            </a:r>
            <a:r>
              <a:rPr lang="en-US" sz="2000" dirty="0" smtClean="0"/>
              <a:t> </a:t>
            </a:r>
            <a:r>
              <a:rPr lang="en-US" sz="2000" dirty="0" err="1" smtClean="0"/>
              <a:t>murid-murid</a:t>
            </a:r>
            <a:r>
              <a:rPr lang="en-US" sz="2000" dirty="0" smtClean="0"/>
              <a:t> </a:t>
            </a:r>
            <a:r>
              <a:rPr lang="en-US" sz="2000" dirty="0" err="1" smtClean="0"/>
              <a:t>akan</a:t>
            </a:r>
            <a:r>
              <a:rPr lang="en-US" sz="2000" dirty="0" smtClean="0"/>
              <a:t> </a:t>
            </a:r>
            <a:r>
              <a:rPr lang="en-US" sz="2000" dirty="0" err="1" smtClean="0"/>
              <a:t>menerima</a:t>
            </a:r>
            <a:r>
              <a:rPr lang="en-US" sz="2000" dirty="0" smtClean="0"/>
              <a:t> </a:t>
            </a:r>
            <a:r>
              <a:rPr lang="en-US" sz="2000" dirty="0" err="1" smtClean="0"/>
              <a:t>pembelajaran</a:t>
            </a:r>
            <a:r>
              <a:rPr lang="en-US" sz="2000" dirty="0" smtClean="0"/>
              <a:t> </a:t>
            </a:r>
            <a:r>
              <a:rPr lang="en-US" sz="2000" dirty="0" err="1" smtClean="0"/>
              <a:t>dengan</a:t>
            </a:r>
            <a:r>
              <a:rPr lang="en-US" sz="2000" dirty="0" smtClean="0"/>
              <a:t> </a:t>
            </a:r>
            <a:r>
              <a:rPr lang="en-US" sz="2000" dirty="0" err="1" smtClean="0"/>
              <a:t>cara</a:t>
            </a:r>
            <a:r>
              <a:rPr lang="en-US" sz="2000" dirty="0" smtClean="0"/>
              <a:t> </a:t>
            </a:r>
            <a:r>
              <a:rPr lang="en-US" sz="2000" dirty="0" err="1" smtClean="0"/>
              <a:t>melihat</a:t>
            </a:r>
            <a:r>
              <a:rPr lang="en-US" sz="2000" dirty="0" smtClean="0"/>
              <a:t> </a:t>
            </a:r>
            <a:r>
              <a:rPr lang="en-US" sz="2000" dirty="0" err="1" smtClean="0"/>
              <a:t>dan</a:t>
            </a:r>
            <a:r>
              <a:rPr lang="en-US" sz="2000" dirty="0" smtClean="0"/>
              <a:t> </a:t>
            </a:r>
            <a:r>
              <a:rPr lang="en-US" sz="2000" dirty="0" err="1" smtClean="0"/>
              <a:t>mendengar</a:t>
            </a:r>
            <a:r>
              <a:rPr lang="en-US" sz="2000" dirty="0" smtClean="0"/>
              <a:t>.</a:t>
            </a:r>
          </a:p>
          <a:p>
            <a:endParaRPr lang="en-US" sz="2000" dirty="0" smtClean="0"/>
          </a:p>
          <a:p>
            <a:r>
              <a:rPr lang="en-US" sz="2000" dirty="0" err="1" smtClean="0"/>
              <a:t>Memudahkan</a:t>
            </a:r>
            <a:r>
              <a:rPr lang="en-US" sz="2000" dirty="0" smtClean="0"/>
              <a:t> </a:t>
            </a:r>
            <a:r>
              <a:rPr lang="en-US" sz="2000" dirty="0" err="1" smtClean="0"/>
              <a:t>persekitaran</a:t>
            </a:r>
            <a:r>
              <a:rPr lang="en-US" sz="2000" dirty="0" smtClean="0"/>
              <a:t> </a:t>
            </a:r>
            <a:r>
              <a:rPr lang="en-US" sz="2000" dirty="0" err="1" smtClean="0"/>
              <a:t>interaktif</a:t>
            </a:r>
            <a:r>
              <a:rPr lang="en-US" sz="2000" dirty="0" smtClean="0"/>
              <a:t> </a:t>
            </a:r>
            <a:r>
              <a:rPr lang="en-US" sz="2000" dirty="0" err="1" smtClean="0"/>
              <a:t>untuk</a:t>
            </a:r>
            <a:r>
              <a:rPr lang="en-US" sz="2000" dirty="0" smtClean="0"/>
              <a:t> guru </a:t>
            </a:r>
            <a:r>
              <a:rPr lang="en-US" sz="2000" dirty="0" err="1" smtClean="0"/>
              <a:t>dengan</a:t>
            </a:r>
            <a:r>
              <a:rPr lang="en-US" sz="2000" dirty="0" smtClean="0"/>
              <a:t> </a:t>
            </a:r>
            <a:r>
              <a:rPr lang="en-US" sz="2000" dirty="0" err="1" smtClean="0"/>
              <a:t>kos</a:t>
            </a:r>
            <a:r>
              <a:rPr lang="en-US" sz="2000" dirty="0" smtClean="0"/>
              <a:t> </a:t>
            </a:r>
            <a:r>
              <a:rPr lang="en-US" sz="2000" dirty="0" err="1" smtClean="0"/>
              <a:t>peralatan</a:t>
            </a:r>
            <a:r>
              <a:rPr lang="en-US" sz="2000" dirty="0" smtClean="0"/>
              <a:t> yang </a:t>
            </a:r>
            <a:r>
              <a:rPr lang="en-US" sz="2000" dirty="0" err="1" smtClean="0"/>
              <a:t>rendah</a:t>
            </a:r>
            <a:r>
              <a:rPr lang="en-US" sz="2000" dirty="0" smtClean="0"/>
              <a:t> </a:t>
            </a:r>
            <a:r>
              <a:rPr lang="en-US" sz="2000" dirty="0" err="1" smtClean="0"/>
              <a:t>dan</a:t>
            </a:r>
            <a:r>
              <a:rPr lang="en-US" sz="2000" dirty="0" smtClean="0"/>
              <a:t> </a:t>
            </a:r>
            <a:r>
              <a:rPr lang="en-US" sz="2000" dirty="0" err="1" smtClean="0"/>
              <a:t>mudah</a:t>
            </a:r>
            <a:r>
              <a:rPr lang="en-US" sz="2000" dirty="0" smtClean="0"/>
              <a:t> </a:t>
            </a:r>
            <a:r>
              <a:rPr lang="en-US" sz="2000" dirty="0" err="1" smtClean="0"/>
              <a:t>dikendali</a:t>
            </a:r>
            <a:r>
              <a:rPr lang="en-US" sz="2000" dirty="0" smtClean="0"/>
              <a:t>. </a:t>
            </a:r>
            <a:r>
              <a:rPr lang="en-US" sz="2000" dirty="0" err="1" smtClean="0"/>
              <a:t>Bahan</a:t>
            </a:r>
            <a:r>
              <a:rPr lang="en-US" sz="2000" dirty="0" smtClean="0"/>
              <a:t> </a:t>
            </a:r>
            <a:r>
              <a:rPr lang="en-US" sz="2000" dirty="0" err="1" smtClean="0"/>
              <a:t>pengajaran</a:t>
            </a:r>
            <a:r>
              <a:rPr lang="en-US" sz="2000" dirty="0" smtClean="0"/>
              <a:t> </a:t>
            </a:r>
            <a:r>
              <a:rPr lang="en-US" sz="2000" dirty="0" err="1" smtClean="0"/>
              <a:t>boleh</a:t>
            </a:r>
            <a:r>
              <a:rPr lang="en-US" sz="2000" dirty="0" smtClean="0"/>
              <a:t> </a:t>
            </a:r>
            <a:r>
              <a:rPr lang="en-US" sz="2000" dirty="0" err="1" smtClean="0"/>
              <a:t>dicetak</a:t>
            </a:r>
            <a:r>
              <a:rPr lang="en-US" sz="2000" dirty="0" smtClean="0"/>
              <a:t> </a:t>
            </a:r>
            <a:r>
              <a:rPr lang="en-US" sz="2000" dirty="0" err="1" smtClean="0"/>
              <a:t>pada</a:t>
            </a:r>
            <a:r>
              <a:rPr lang="en-US" sz="2000" dirty="0" smtClean="0"/>
              <a:t> </a:t>
            </a:r>
            <a:r>
              <a:rPr lang="en-US" sz="2000" dirty="0" err="1" smtClean="0"/>
              <a:t>kepingan</a:t>
            </a:r>
            <a:r>
              <a:rPr lang="en-US" sz="2000" dirty="0" smtClean="0"/>
              <a:t> </a:t>
            </a:r>
            <a:r>
              <a:rPr lang="en-US" sz="2000" dirty="0" err="1" smtClean="0"/>
              <a:t>plastik</a:t>
            </a:r>
            <a:r>
              <a:rPr lang="en-US" sz="2000" dirty="0" smtClean="0"/>
              <a:t> (</a:t>
            </a:r>
            <a:r>
              <a:rPr lang="en-US" sz="2000" dirty="0" err="1" smtClean="0"/>
              <a:t>transparensi</a:t>
            </a:r>
            <a:r>
              <a:rPr lang="en-US" sz="2000" dirty="0" smtClean="0"/>
              <a:t>).</a:t>
            </a:r>
          </a:p>
          <a:p>
            <a:pPr>
              <a:buNone/>
            </a:pPr>
            <a:endParaRPr lang="en-US" sz="2000" dirty="0" smtClean="0"/>
          </a:p>
          <a:p>
            <a:r>
              <a:rPr lang="ms-MY" sz="2000" dirty="0" smtClean="0"/>
              <a:t>Penggunaan transperansi dapat menjimatkan masa dan boleh digunakan berulangkali. </a:t>
            </a:r>
            <a:endParaRPr lang="ms-MY" sz="2000" dirty="0"/>
          </a:p>
        </p:txBody>
      </p:sp>
    </p:spTree>
    <p:extLst>
      <p:ext uri="{BB962C8B-B14F-4D97-AF65-F5344CB8AC3E}">
        <p14:creationId xmlns:p14="http://schemas.microsoft.com/office/powerpoint/2010/main" val="3267713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Jenis</a:t>
            </a:r>
            <a:r>
              <a:rPr lang="en-US" dirty="0" smtClean="0"/>
              <a:t> </a:t>
            </a:r>
            <a:r>
              <a:rPr lang="en-US" dirty="0" err="1" smtClean="0"/>
              <a:t>Tulis</a:t>
            </a:r>
            <a:r>
              <a:rPr lang="en-US" dirty="0" smtClean="0"/>
              <a:t> </a:t>
            </a:r>
            <a:r>
              <a:rPr lang="en-US" dirty="0" err="1" smtClean="0"/>
              <a:t>Terus</a:t>
            </a:r>
            <a:r>
              <a:rPr lang="en-US" dirty="0" smtClean="0"/>
              <a:t> </a:t>
            </a:r>
            <a:r>
              <a:rPr lang="en-US" dirty="0" err="1" smtClean="0"/>
              <a:t>atau</a:t>
            </a:r>
            <a:r>
              <a:rPr lang="en-US" dirty="0" smtClean="0"/>
              <a:t> </a:t>
            </a:r>
            <a:r>
              <a:rPr lang="en-US" i="1" dirty="0" smtClean="0"/>
              <a:t>Write On</a:t>
            </a:r>
            <a:endParaRPr lang="en-US" i="1" dirty="0"/>
          </a:p>
        </p:txBody>
      </p:sp>
      <p:sp>
        <p:nvSpPr>
          <p:cNvPr id="3" name="Content Placeholder 2"/>
          <p:cNvSpPr>
            <a:spLocks noGrp="1"/>
          </p:cNvSpPr>
          <p:nvPr>
            <p:ph idx="1"/>
          </p:nvPr>
        </p:nvSpPr>
        <p:spPr/>
        <p:txBody>
          <a:bodyPr/>
          <a:lstStyle/>
          <a:p>
            <a:r>
              <a:rPr lang="en-US" dirty="0" err="1" smtClean="0"/>
              <a:t>Ukuran</a:t>
            </a:r>
            <a:r>
              <a:rPr lang="en-US" dirty="0" smtClean="0"/>
              <a:t> </a:t>
            </a:r>
            <a:r>
              <a:rPr lang="en-US" dirty="0" err="1" smtClean="0"/>
              <a:t>saiz</a:t>
            </a:r>
            <a:r>
              <a:rPr lang="en-US" dirty="0" smtClean="0"/>
              <a:t> </a:t>
            </a:r>
            <a:r>
              <a:rPr lang="en-US" dirty="0" err="1" smtClean="0"/>
              <a:t>transparensi</a:t>
            </a:r>
            <a:r>
              <a:rPr lang="en-US" dirty="0" smtClean="0"/>
              <a:t> </a:t>
            </a:r>
            <a:r>
              <a:rPr lang="en-US" dirty="0" err="1" smtClean="0"/>
              <a:t>sama</a:t>
            </a:r>
            <a:r>
              <a:rPr lang="en-US" dirty="0" smtClean="0"/>
              <a:t> </a:t>
            </a:r>
            <a:r>
              <a:rPr lang="en-US" dirty="0" err="1" smtClean="0"/>
              <a:t>dengan</a:t>
            </a:r>
            <a:r>
              <a:rPr lang="en-US" dirty="0" smtClean="0"/>
              <a:t> </a:t>
            </a:r>
            <a:r>
              <a:rPr lang="en-US" dirty="0" err="1" smtClean="0"/>
              <a:t>ukuran</a:t>
            </a:r>
            <a:r>
              <a:rPr lang="en-US" dirty="0" smtClean="0"/>
              <a:t> A4 </a:t>
            </a:r>
            <a:r>
              <a:rPr lang="en-US" dirty="0" err="1" smtClean="0"/>
              <a:t>iaitu</a:t>
            </a:r>
            <a:r>
              <a:rPr lang="en-US" dirty="0" smtClean="0"/>
              <a:t> 0.8mm </a:t>
            </a:r>
            <a:r>
              <a:rPr lang="en-US" dirty="0" err="1" smtClean="0"/>
              <a:t>dan</a:t>
            </a:r>
            <a:r>
              <a:rPr lang="en-US" dirty="0" smtClean="0"/>
              <a:t> 0.10mm.</a:t>
            </a:r>
          </a:p>
          <a:p>
            <a:r>
              <a:rPr lang="en-US" dirty="0" err="1" smtClean="0"/>
              <a:t>Transparensi</a:t>
            </a:r>
            <a:r>
              <a:rPr lang="en-US" dirty="0" smtClean="0"/>
              <a:t> </a:t>
            </a:r>
            <a:r>
              <a:rPr lang="en-US" dirty="0" err="1" smtClean="0"/>
              <a:t>ini</a:t>
            </a:r>
            <a:r>
              <a:rPr lang="en-US" dirty="0" smtClean="0"/>
              <a:t> </a:t>
            </a:r>
            <a:r>
              <a:rPr lang="en-US" dirty="0" err="1" smtClean="0"/>
              <a:t>boleh</a:t>
            </a:r>
            <a:r>
              <a:rPr lang="en-US" dirty="0" smtClean="0"/>
              <a:t> </a:t>
            </a:r>
            <a:r>
              <a:rPr lang="en-US" dirty="0" err="1" smtClean="0"/>
              <a:t>dihasilkan</a:t>
            </a:r>
            <a:r>
              <a:rPr lang="en-US" dirty="0" smtClean="0"/>
              <a:t> </a:t>
            </a:r>
            <a:r>
              <a:rPr lang="en-US" dirty="0" err="1" smtClean="0"/>
              <a:t>terus</a:t>
            </a:r>
            <a:r>
              <a:rPr lang="en-US" dirty="0" smtClean="0"/>
              <a:t> </a:t>
            </a:r>
            <a:r>
              <a:rPr lang="en-US" dirty="0" err="1" smtClean="0"/>
              <a:t>dengan</a:t>
            </a:r>
            <a:r>
              <a:rPr lang="en-US" dirty="0" smtClean="0"/>
              <a:t> </a:t>
            </a:r>
            <a:r>
              <a:rPr lang="en-US" dirty="0" err="1" smtClean="0"/>
              <a:t>menulis</a:t>
            </a:r>
            <a:r>
              <a:rPr lang="en-US" dirty="0" smtClean="0"/>
              <a:t> </a:t>
            </a:r>
            <a:r>
              <a:rPr lang="en-US" dirty="0" err="1" smtClean="0"/>
              <a:t>atau</a:t>
            </a:r>
            <a:r>
              <a:rPr lang="en-US" dirty="0" smtClean="0"/>
              <a:t> </a:t>
            </a:r>
            <a:r>
              <a:rPr lang="en-US" dirty="0" err="1" smtClean="0"/>
              <a:t>melukis</a:t>
            </a:r>
            <a:r>
              <a:rPr lang="en-US" dirty="0" smtClean="0"/>
              <a:t> </a:t>
            </a:r>
            <a:r>
              <a:rPr lang="en-US" dirty="0" err="1" smtClean="0"/>
              <a:t>mennggunakan</a:t>
            </a:r>
            <a:r>
              <a:rPr lang="en-US" dirty="0" smtClean="0"/>
              <a:t> pen </a:t>
            </a:r>
            <a:r>
              <a:rPr lang="en-US" dirty="0" err="1" smtClean="0"/>
              <a:t>khas</a:t>
            </a:r>
            <a:r>
              <a:rPr lang="en-US" dirty="0" smtClean="0"/>
              <a:t> OHP.</a:t>
            </a:r>
          </a:p>
          <a:p>
            <a:r>
              <a:rPr lang="en-US" dirty="0" err="1" smtClean="0"/>
              <a:t>Penambahan</a:t>
            </a:r>
            <a:r>
              <a:rPr lang="en-US" dirty="0" smtClean="0"/>
              <a:t> </a:t>
            </a:r>
            <a:r>
              <a:rPr lang="en-US" dirty="0" err="1" smtClean="0"/>
              <a:t>maklumat</a:t>
            </a:r>
            <a:r>
              <a:rPr lang="en-US" dirty="0" smtClean="0"/>
              <a:t> </a:t>
            </a:r>
            <a:r>
              <a:rPr lang="en-US" dirty="0" err="1" smtClean="0"/>
              <a:t>boleh</a:t>
            </a:r>
            <a:r>
              <a:rPr lang="en-US" dirty="0" smtClean="0"/>
              <a:t> </a:t>
            </a:r>
            <a:r>
              <a:rPr lang="en-US" dirty="0" err="1" smtClean="0"/>
              <a:t>dilakukan</a:t>
            </a:r>
            <a:r>
              <a:rPr lang="en-US" dirty="0" smtClean="0"/>
              <a:t> </a:t>
            </a:r>
            <a:r>
              <a:rPr lang="en-US" i="1" dirty="0" smtClean="0"/>
              <a:t>on the spot.</a:t>
            </a:r>
          </a:p>
        </p:txBody>
      </p:sp>
      <p:sp>
        <p:nvSpPr>
          <p:cNvPr id="5" name="Action Button: Forward or Next 4">
            <a:hlinkClick r:id="" action="ppaction://hlinkshowjump?jump=nextslide" highlightClick="1"/>
          </p:cNvPr>
          <p:cNvSpPr/>
          <p:nvPr/>
        </p:nvSpPr>
        <p:spPr>
          <a:xfrm>
            <a:off x="457200" y="5791200"/>
            <a:ext cx="1219200" cy="685800"/>
          </a:xfrm>
          <a:prstGeom prst="actionButtonForwardNex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84106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img197.imageshack.us/img197/1791/10f4593acd243202ea00aa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762000"/>
            <a:ext cx="3429000" cy="342900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2294" name="Picture 6" descr="http://ecx.images-amazon.com/images/I/516hmO7zABL._SY3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1238" y="1828801"/>
            <a:ext cx="3657599" cy="3657599"/>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7" name="Action Button: Custom 6">
            <a:hlinkClick r:id="rId4" action="ppaction://hlinksldjump" highlightClick="1"/>
          </p:cNvPr>
          <p:cNvSpPr/>
          <p:nvPr/>
        </p:nvSpPr>
        <p:spPr>
          <a:xfrm>
            <a:off x="609600" y="5943600"/>
            <a:ext cx="1447800" cy="609600"/>
          </a:xfrm>
          <a:prstGeom prst="actionButtonBlank">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2400" dirty="0" smtClean="0">
                <a:latin typeface="Consolas" pitchFamily="49" charset="0"/>
                <a:cs typeface="Consolas" pitchFamily="49" charset="0"/>
              </a:rPr>
              <a:t>BACK</a:t>
            </a:r>
            <a:endParaRPr lang="en-US" sz="2400" dirty="0">
              <a:latin typeface="Consolas" pitchFamily="49" charset="0"/>
              <a:cs typeface="Consolas" pitchFamily="49" charset="0"/>
            </a:endParaRPr>
          </a:p>
        </p:txBody>
      </p:sp>
    </p:spTree>
    <p:extLst>
      <p:ext uri="{BB962C8B-B14F-4D97-AF65-F5344CB8AC3E}">
        <p14:creationId xmlns:p14="http://schemas.microsoft.com/office/powerpoint/2010/main" val="12754185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Jenis</a:t>
            </a:r>
            <a:r>
              <a:rPr lang="en-US" dirty="0" smtClean="0"/>
              <a:t> </a:t>
            </a:r>
            <a:r>
              <a:rPr lang="en-US" i="1" dirty="0" smtClean="0"/>
              <a:t>Thermal</a:t>
            </a:r>
            <a:r>
              <a:rPr lang="en-US" dirty="0" smtClean="0"/>
              <a:t> </a:t>
            </a:r>
            <a:r>
              <a:rPr lang="en-US" dirty="0" err="1" smtClean="0"/>
              <a:t>atau</a:t>
            </a:r>
            <a:r>
              <a:rPr lang="en-US" dirty="0" smtClean="0"/>
              <a:t> </a:t>
            </a:r>
            <a:r>
              <a:rPr lang="en-US" dirty="0" err="1" smtClean="0"/>
              <a:t>Haba</a:t>
            </a:r>
            <a:endParaRPr lang="en-US" dirty="0"/>
          </a:p>
        </p:txBody>
      </p:sp>
      <p:sp>
        <p:nvSpPr>
          <p:cNvPr id="3" name="Content Placeholder 2"/>
          <p:cNvSpPr>
            <a:spLocks noGrp="1"/>
          </p:cNvSpPr>
          <p:nvPr>
            <p:ph idx="1"/>
          </p:nvPr>
        </p:nvSpPr>
        <p:spPr/>
        <p:txBody>
          <a:bodyPr>
            <a:normAutofit fontScale="92500"/>
          </a:bodyPr>
          <a:lstStyle/>
          <a:p>
            <a:r>
              <a:rPr lang="en-US" dirty="0" err="1" smtClean="0"/>
              <a:t>Penghasilan</a:t>
            </a:r>
            <a:r>
              <a:rPr lang="en-US" dirty="0" smtClean="0"/>
              <a:t> </a:t>
            </a:r>
            <a:r>
              <a:rPr lang="en-US" dirty="0" err="1" smtClean="0"/>
              <a:t>transparensi</a:t>
            </a:r>
            <a:r>
              <a:rPr lang="en-US" dirty="0" smtClean="0"/>
              <a:t> </a:t>
            </a:r>
            <a:r>
              <a:rPr lang="en-US" dirty="0" err="1" smtClean="0"/>
              <a:t>menggunakan</a:t>
            </a:r>
            <a:r>
              <a:rPr lang="en-US" dirty="0" smtClean="0"/>
              <a:t> </a:t>
            </a:r>
            <a:r>
              <a:rPr lang="en-US" dirty="0" err="1" smtClean="0"/>
              <a:t>mesin</a:t>
            </a:r>
            <a:r>
              <a:rPr lang="en-US" dirty="0" smtClean="0"/>
              <a:t> thermal yang </a:t>
            </a:r>
            <a:r>
              <a:rPr lang="en-US" dirty="0" err="1" smtClean="0"/>
              <a:t>berfungsi</a:t>
            </a:r>
            <a:r>
              <a:rPr lang="en-US" dirty="0" smtClean="0"/>
              <a:t> </a:t>
            </a:r>
            <a:r>
              <a:rPr lang="en-US" dirty="0" err="1" smtClean="0"/>
              <a:t>membakar</a:t>
            </a:r>
            <a:r>
              <a:rPr lang="en-US" dirty="0" smtClean="0"/>
              <a:t> </a:t>
            </a:r>
            <a:r>
              <a:rPr lang="en-US" dirty="0" err="1" smtClean="0"/>
              <a:t>bahan</a:t>
            </a:r>
            <a:r>
              <a:rPr lang="en-US" dirty="0" smtClean="0"/>
              <a:t> </a:t>
            </a:r>
            <a:r>
              <a:rPr lang="en-US" dirty="0" err="1" smtClean="0"/>
              <a:t>kimia</a:t>
            </a:r>
            <a:r>
              <a:rPr lang="en-US" dirty="0" smtClean="0"/>
              <a:t> </a:t>
            </a:r>
            <a:r>
              <a:rPr lang="en-US" dirty="0" err="1" smtClean="0"/>
              <a:t>peka</a:t>
            </a:r>
            <a:r>
              <a:rPr lang="en-US" dirty="0" smtClean="0"/>
              <a:t> </a:t>
            </a:r>
            <a:r>
              <a:rPr lang="en-US" dirty="0" err="1" smtClean="0"/>
              <a:t>haba</a:t>
            </a:r>
            <a:r>
              <a:rPr lang="en-US" dirty="0" smtClean="0"/>
              <a:t> </a:t>
            </a:r>
            <a:r>
              <a:rPr lang="en-US" dirty="0" err="1" smtClean="0"/>
              <a:t>pada</a:t>
            </a:r>
            <a:r>
              <a:rPr lang="en-US" dirty="0" smtClean="0"/>
              <a:t> </a:t>
            </a:r>
            <a:r>
              <a:rPr lang="en-US" dirty="0" err="1" smtClean="0"/>
              <a:t>permukaan</a:t>
            </a:r>
            <a:r>
              <a:rPr lang="en-US" dirty="0" smtClean="0"/>
              <a:t> </a:t>
            </a:r>
            <a:r>
              <a:rPr lang="en-US" dirty="0" err="1" smtClean="0"/>
              <a:t>transparensi</a:t>
            </a:r>
            <a:r>
              <a:rPr lang="en-US" dirty="0" smtClean="0"/>
              <a:t>.</a:t>
            </a:r>
          </a:p>
          <a:p>
            <a:r>
              <a:rPr lang="en-US" dirty="0" err="1" smtClean="0"/>
              <a:t>Menggunakan</a:t>
            </a:r>
            <a:r>
              <a:rPr lang="en-US" dirty="0" smtClean="0"/>
              <a:t> </a:t>
            </a:r>
            <a:r>
              <a:rPr lang="en-US" dirty="0" err="1" smtClean="0"/>
              <a:t>filem</a:t>
            </a:r>
            <a:r>
              <a:rPr lang="en-US" dirty="0" smtClean="0"/>
              <a:t> </a:t>
            </a:r>
            <a:r>
              <a:rPr lang="en-US" dirty="0" err="1" smtClean="0"/>
              <a:t>khas</a:t>
            </a:r>
            <a:r>
              <a:rPr lang="en-US" dirty="0" smtClean="0"/>
              <a:t> </a:t>
            </a:r>
            <a:r>
              <a:rPr lang="en-US" dirty="0" err="1" smtClean="0"/>
              <a:t>untuk</a:t>
            </a:r>
            <a:r>
              <a:rPr lang="en-US" dirty="0" smtClean="0"/>
              <a:t> thermal.</a:t>
            </a:r>
          </a:p>
          <a:p>
            <a:r>
              <a:rPr lang="en-US" dirty="0" err="1" smtClean="0"/>
              <a:t>Bahan</a:t>
            </a:r>
            <a:r>
              <a:rPr lang="en-US" dirty="0" smtClean="0"/>
              <a:t> </a:t>
            </a:r>
            <a:r>
              <a:rPr lang="en-US" dirty="0" err="1" smtClean="0"/>
              <a:t>asas</a:t>
            </a:r>
            <a:r>
              <a:rPr lang="en-US" dirty="0" smtClean="0"/>
              <a:t> yang </a:t>
            </a:r>
            <a:r>
              <a:rPr lang="en-US" dirty="0" err="1" smtClean="0"/>
              <a:t>digunakan</a:t>
            </a:r>
            <a:r>
              <a:rPr lang="en-US" dirty="0" smtClean="0"/>
              <a:t> </a:t>
            </a:r>
            <a:r>
              <a:rPr lang="en-US" dirty="0" err="1" smtClean="0"/>
              <a:t>dalam</a:t>
            </a:r>
            <a:r>
              <a:rPr lang="en-US" dirty="0" smtClean="0"/>
              <a:t> </a:t>
            </a:r>
            <a:r>
              <a:rPr lang="en-US" dirty="0" err="1" smtClean="0"/>
              <a:t>menghasilkan</a:t>
            </a:r>
            <a:r>
              <a:rPr lang="en-US" dirty="0" smtClean="0"/>
              <a:t> </a:t>
            </a:r>
            <a:r>
              <a:rPr lang="en-US" dirty="0" err="1" smtClean="0"/>
              <a:t>jenis</a:t>
            </a:r>
            <a:r>
              <a:rPr lang="en-US" dirty="0" smtClean="0"/>
              <a:t> </a:t>
            </a:r>
            <a:r>
              <a:rPr lang="en-US" dirty="0" err="1" smtClean="0"/>
              <a:t>transparensi</a:t>
            </a:r>
            <a:r>
              <a:rPr lang="en-US" dirty="0" smtClean="0"/>
              <a:t> </a:t>
            </a:r>
            <a:r>
              <a:rPr lang="en-US" dirty="0" err="1" smtClean="0"/>
              <a:t>jenis</a:t>
            </a:r>
            <a:r>
              <a:rPr lang="en-US" dirty="0" smtClean="0"/>
              <a:t> thermal </a:t>
            </a:r>
            <a:r>
              <a:rPr lang="en-US" dirty="0" err="1" smtClean="0"/>
              <a:t>mesti</a:t>
            </a:r>
            <a:r>
              <a:rPr lang="en-US" dirty="0" smtClean="0"/>
              <a:t> </a:t>
            </a:r>
            <a:r>
              <a:rPr lang="en-US" dirty="0" err="1" smtClean="0"/>
              <a:t>berasaskan</a:t>
            </a:r>
            <a:r>
              <a:rPr lang="en-US" dirty="0" smtClean="0"/>
              <a:t> </a:t>
            </a:r>
            <a:r>
              <a:rPr lang="en-US" dirty="0" err="1" smtClean="0"/>
              <a:t>karbon</a:t>
            </a:r>
            <a:r>
              <a:rPr lang="en-US" dirty="0" smtClean="0"/>
              <a:t> : </a:t>
            </a:r>
            <a:r>
              <a:rPr lang="en-US" dirty="0" err="1" smtClean="0"/>
              <a:t>surat</a:t>
            </a:r>
            <a:r>
              <a:rPr lang="en-US" dirty="0" smtClean="0"/>
              <a:t> </a:t>
            </a:r>
            <a:r>
              <a:rPr lang="en-US" dirty="0" err="1" smtClean="0"/>
              <a:t>khabar</a:t>
            </a:r>
            <a:r>
              <a:rPr lang="en-US" dirty="0" smtClean="0"/>
              <a:t>, </a:t>
            </a:r>
            <a:r>
              <a:rPr lang="en-US" dirty="0" err="1" smtClean="0"/>
              <a:t>pensil</a:t>
            </a:r>
            <a:r>
              <a:rPr lang="en-US" dirty="0" smtClean="0"/>
              <a:t> 2B </a:t>
            </a:r>
            <a:r>
              <a:rPr lang="en-US" dirty="0" err="1" smtClean="0"/>
              <a:t>atau</a:t>
            </a:r>
            <a:r>
              <a:rPr lang="en-US" dirty="0" smtClean="0"/>
              <a:t> </a:t>
            </a:r>
            <a:r>
              <a:rPr lang="en-US" dirty="0" err="1" smtClean="0"/>
              <a:t>bahan</a:t>
            </a:r>
            <a:r>
              <a:rPr lang="en-US" dirty="0" smtClean="0"/>
              <a:t> </a:t>
            </a:r>
            <a:r>
              <a:rPr lang="en-US" dirty="0" err="1" smtClean="0"/>
              <a:t>cetak</a:t>
            </a:r>
            <a:r>
              <a:rPr lang="en-US" dirty="0" smtClean="0"/>
              <a:t>.</a:t>
            </a:r>
          </a:p>
          <a:p>
            <a:r>
              <a:rPr lang="en-US" dirty="0" err="1" smtClean="0"/>
              <a:t>Filem</a:t>
            </a:r>
            <a:r>
              <a:rPr lang="en-US" dirty="0" smtClean="0"/>
              <a:t> </a:t>
            </a:r>
            <a:r>
              <a:rPr lang="en-US" dirty="0" err="1" smtClean="0"/>
              <a:t>akan</a:t>
            </a:r>
            <a:r>
              <a:rPr lang="en-US" dirty="0" smtClean="0"/>
              <a:t> </a:t>
            </a:r>
            <a:r>
              <a:rPr lang="en-US" dirty="0" err="1" smtClean="0"/>
              <a:t>dimasuk</a:t>
            </a:r>
            <a:r>
              <a:rPr lang="en-US" dirty="0" smtClean="0"/>
              <a:t> </a:t>
            </a:r>
            <a:r>
              <a:rPr lang="en-US" dirty="0" err="1" smtClean="0"/>
              <a:t>bersama-sama</a:t>
            </a:r>
            <a:r>
              <a:rPr lang="en-US" dirty="0" smtClean="0"/>
              <a:t> </a:t>
            </a:r>
            <a:r>
              <a:rPr lang="en-US" dirty="0" err="1" smtClean="0"/>
              <a:t>dengan</a:t>
            </a:r>
            <a:r>
              <a:rPr lang="en-US" dirty="0" smtClean="0"/>
              <a:t> </a:t>
            </a:r>
            <a:r>
              <a:rPr lang="en-US" dirty="0" err="1" smtClean="0"/>
              <a:t>bahan</a:t>
            </a:r>
            <a:r>
              <a:rPr lang="en-US" dirty="0" smtClean="0"/>
              <a:t> </a:t>
            </a:r>
            <a:r>
              <a:rPr lang="en-US" dirty="0" err="1" smtClean="0"/>
              <a:t>asas</a:t>
            </a:r>
            <a:r>
              <a:rPr lang="en-US" dirty="0" smtClean="0"/>
              <a:t> </a:t>
            </a:r>
            <a:r>
              <a:rPr lang="en-US" dirty="0" err="1" smtClean="0"/>
              <a:t>dan</a:t>
            </a:r>
            <a:r>
              <a:rPr lang="en-US" dirty="0" smtClean="0"/>
              <a:t> </a:t>
            </a:r>
            <a:r>
              <a:rPr lang="en-US" dirty="0" err="1" smtClean="0"/>
              <a:t>bersifat</a:t>
            </a:r>
            <a:r>
              <a:rPr lang="en-US" dirty="0" smtClean="0"/>
              <a:t> </a:t>
            </a:r>
            <a:r>
              <a:rPr lang="en-US" dirty="0" err="1" smtClean="0"/>
              <a:t>seperti</a:t>
            </a:r>
            <a:r>
              <a:rPr lang="en-US" dirty="0" smtClean="0"/>
              <a:t> </a:t>
            </a:r>
            <a:r>
              <a:rPr lang="en-US" dirty="0" err="1" smtClean="0"/>
              <a:t>mesin</a:t>
            </a:r>
            <a:r>
              <a:rPr lang="en-US" dirty="0" smtClean="0"/>
              <a:t> </a:t>
            </a:r>
            <a:r>
              <a:rPr lang="en-US" dirty="0" err="1" smtClean="0"/>
              <a:t>fotokopi</a:t>
            </a:r>
            <a:r>
              <a:rPr lang="en-US" dirty="0" smtClean="0"/>
              <a:t>.</a:t>
            </a:r>
            <a:endParaRPr lang="en-US" dirty="0"/>
          </a:p>
        </p:txBody>
      </p:sp>
      <p:sp>
        <p:nvSpPr>
          <p:cNvPr id="5" name="Action Button: Forward or Next 4">
            <a:hlinkClick r:id="" action="ppaction://hlinkshowjump?jump=nextslide" highlightClick="1"/>
          </p:cNvPr>
          <p:cNvSpPr/>
          <p:nvPr/>
        </p:nvSpPr>
        <p:spPr>
          <a:xfrm>
            <a:off x="381000" y="6248400"/>
            <a:ext cx="838200" cy="381000"/>
          </a:xfrm>
          <a:prstGeom prst="actionButtonForwardNex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38518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r>
              <a:rPr lang="en-US" dirty="0" err="1" smtClean="0"/>
              <a:t>Transparensi</a:t>
            </a:r>
            <a:r>
              <a:rPr lang="en-US" dirty="0" smtClean="0"/>
              <a:t> </a:t>
            </a:r>
            <a:r>
              <a:rPr lang="en-US" dirty="0" err="1" smtClean="0"/>
              <a:t>dihasilkan</a:t>
            </a:r>
            <a:r>
              <a:rPr lang="en-US" dirty="0" smtClean="0"/>
              <a:t> </a:t>
            </a:r>
            <a:r>
              <a:rPr lang="en-US" dirty="0" err="1" smtClean="0"/>
              <a:t>dalam</a:t>
            </a:r>
            <a:r>
              <a:rPr lang="en-US" dirty="0" smtClean="0"/>
              <a:t> </a:t>
            </a:r>
            <a:r>
              <a:rPr lang="en-US" dirty="0" err="1" smtClean="0"/>
              <a:t>cetakan</a:t>
            </a:r>
            <a:r>
              <a:rPr lang="en-US" dirty="0" smtClean="0"/>
              <a:t> </a:t>
            </a:r>
            <a:r>
              <a:rPr lang="en-US" dirty="0" err="1" smtClean="0"/>
              <a:t>hitam</a:t>
            </a:r>
            <a:r>
              <a:rPr lang="en-US" dirty="0" smtClean="0"/>
              <a:t> </a:t>
            </a:r>
            <a:r>
              <a:rPr lang="en-US" dirty="0" err="1" smtClean="0"/>
              <a:t>putih</a:t>
            </a:r>
            <a:r>
              <a:rPr lang="en-US" dirty="0" smtClean="0"/>
              <a:t> </a:t>
            </a:r>
            <a:r>
              <a:rPr lang="en-US" dirty="0" err="1" smtClean="0"/>
              <a:t>sahaja</a:t>
            </a:r>
            <a:r>
              <a:rPr lang="en-US" dirty="0"/>
              <a:t>.</a:t>
            </a:r>
            <a:endParaRPr lang="en-US" dirty="0" smtClean="0"/>
          </a:p>
        </p:txBody>
      </p:sp>
      <p:sp>
        <p:nvSpPr>
          <p:cNvPr id="4" name="Action Button: Custom 3">
            <a:hlinkClick r:id="rId2" action="ppaction://hlinksldjump" highlightClick="1"/>
          </p:cNvPr>
          <p:cNvSpPr/>
          <p:nvPr/>
        </p:nvSpPr>
        <p:spPr>
          <a:xfrm>
            <a:off x="609600" y="5943600"/>
            <a:ext cx="1447800" cy="609600"/>
          </a:xfrm>
          <a:prstGeom prst="actionButtonBlank">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2400" dirty="0" smtClean="0">
                <a:latin typeface="Consolas" pitchFamily="49" charset="0"/>
                <a:cs typeface="Consolas" pitchFamily="49" charset="0"/>
              </a:rPr>
              <a:t>BACK</a:t>
            </a:r>
            <a:endParaRPr lang="en-US" sz="2400" dirty="0">
              <a:latin typeface="Consolas" pitchFamily="49" charset="0"/>
              <a:cs typeface="Consolas" pitchFamily="49" charset="0"/>
            </a:endParaRPr>
          </a:p>
        </p:txBody>
      </p:sp>
      <p:pic>
        <p:nvPicPr>
          <p:cNvPr id="10242" name="Picture 2" descr="http://imaginga.com/media/catalog/product/cache/1/image/9ac1d48b8b19a5dc7c712e95cd1f8feb/u/p/upt-735bl.jpg"/>
          <p:cNvPicPr>
            <a:picLocks noChangeAspect="1" noChangeArrowheads="1"/>
          </p:cNvPicPr>
          <p:nvPr/>
        </p:nvPicPr>
        <p:blipFill rotWithShape="1">
          <a:blip r:embed="rId3">
            <a:extLst>
              <a:ext uri="{28A0092B-C50C-407E-A947-70E740481C1C}">
                <a14:useLocalDpi xmlns:a14="http://schemas.microsoft.com/office/drawing/2010/main" val="0"/>
              </a:ext>
            </a:extLst>
          </a:blip>
          <a:srcRect l="12837" r="11546"/>
          <a:stretch/>
        </p:blipFill>
        <p:spPr bwMode="auto">
          <a:xfrm>
            <a:off x="609600" y="1981200"/>
            <a:ext cx="3132306" cy="28098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44" name="Picture 4" descr="http://www.bulldogsandbirds.com/ebay/Dscn595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3685" y="1384773"/>
            <a:ext cx="4572000" cy="34290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46" name="Picture 6" descr="http://pro.sony.com/bbsc/imageController?path=Asset%20Hierarchy$Professional$SEL-yf-generic-153704$SEL-yf-generic-153740SEL-asset-62084.jpg&amp;id=StepID$SEL-asset-62084&amp;dimension=370x251"/>
          <p:cNvPicPr>
            <a:picLocks noChangeAspect="1" noChangeArrowheads="1"/>
          </p:cNvPicPr>
          <p:nvPr/>
        </p:nvPicPr>
        <p:blipFill rotWithShape="1">
          <a:blip r:embed="rId5">
            <a:extLst>
              <a:ext uri="{28A0092B-C50C-407E-A947-70E740481C1C}">
                <a14:useLocalDpi xmlns:a14="http://schemas.microsoft.com/office/drawing/2010/main" val="0"/>
              </a:ext>
            </a:extLst>
          </a:blip>
          <a:srcRect t="19484" b="18670"/>
          <a:stretch/>
        </p:blipFill>
        <p:spPr bwMode="auto">
          <a:xfrm>
            <a:off x="2819400" y="5074596"/>
            <a:ext cx="3524250" cy="14786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63466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Jenis</a:t>
            </a:r>
            <a:r>
              <a:rPr lang="en-US" dirty="0" smtClean="0"/>
              <a:t> </a:t>
            </a:r>
            <a:r>
              <a:rPr lang="en-US" dirty="0" err="1" smtClean="0"/>
              <a:t>Fotokopi</a:t>
            </a:r>
            <a:r>
              <a:rPr lang="en-US" dirty="0" smtClean="0"/>
              <a:t> </a:t>
            </a:r>
            <a:r>
              <a:rPr lang="en-US" dirty="0" err="1" smtClean="0"/>
              <a:t>atau</a:t>
            </a:r>
            <a:r>
              <a:rPr lang="en-US" dirty="0" smtClean="0"/>
              <a:t> </a:t>
            </a:r>
            <a:r>
              <a:rPr lang="en-US" dirty="0" err="1" smtClean="0"/>
              <a:t>Salin</a:t>
            </a:r>
            <a:r>
              <a:rPr lang="en-US" dirty="0" smtClean="0"/>
              <a:t> </a:t>
            </a:r>
            <a:r>
              <a:rPr lang="en-US" dirty="0" err="1" smtClean="0"/>
              <a:t>Foto</a:t>
            </a:r>
            <a:endParaRPr lang="en-US" dirty="0"/>
          </a:p>
        </p:txBody>
      </p:sp>
      <p:sp>
        <p:nvSpPr>
          <p:cNvPr id="3" name="Content Placeholder 2"/>
          <p:cNvSpPr>
            <a:spLocks noGrp="1"/>
          </p:cNvSpPr>
          <p:nvPr>
            <p:ph idx="1"/>
          </p:nvPr>
        </p:nvSpPr>
        <p:spPr/>
        <p:txBody>
          <a:bodyPr/>
          <a:lstStyle/>
          <a:p>
            <a:r>
              <a:rPr lang="en-US" dirty="0" err="1" smtClean="0"/>
              <a:t>Dihasilkan</a:t>
            </a:r>
            <a:r>
              <a:rPr lang="en-US" dirty="0" smtClean="0"/>
              <a:t> </a:t>
            </a:r>
            <a:r>
              <a:rPr lang="en-US" dirty="0" err="1" smtClean="0"/>
              <a:t>menggunakan</a:t>
            </a:r>
            <a:r>
              <a:rPr lang="en-US" dirty="0" smtClean="0"/>
              <a:t> </a:t>
            </a:r>
            <a:r>
              <a:rPr lang="en-US" dirty="0" err="1" smtClean="0"/>
              <a:t>mesin</a:t>
            </a:r>
            <a:r>
              <a:rPr lang="en-US" dirty="0" smtClean="0"/>
              <a:t> </a:t>
            </a:r>
            <a:r>
              <a:rPr lang="en-US" dirty="0" err="1" smtClean="0"/>
              <a:t>fotokopi</a:t>
            </a:r>
            <a:r>
              <a:rPr lang="en-US" dirty="0" smtClean="0"/>
              <a:t>.</a:t>
            </a:r>
          </a:p>
          <a:p>
            <a:r>
              <a:rPr lang="en-US" dirty="0" err="1" smtClean="0"/>
              <a:t>Menggunakan</a:t>
            </a:r>
            <a:r>
              <a:rPr lang="en-US" dirty="0" smtClean="0"/>
              <a:t> </a:t>
            </a:r>
            <a:r>
              <a:rPr lang="en-US" dirty="0" err="1" smtClean="0"/>
              <a:t>filem</a:t>
            </a:r>
            <a:r>
              <a:rPr lang="en-US" dirty="0" smtClean="0"/>
              <a:t> copier </a:t>
            </a:r>
            <a:r>
              <a:rPr lang="en-US" dirty="0" err="1" smtClean="0"/>
              <a:t>khas</a:t>
            </a:r>
            <a:r>
              <a:rPr lang="en-US" dirty="0" smtClean="0"/>
              <a:t> </a:t>
            </a:r>
            <a:r>
              <a:rPr lang="en-US" dirty="0" err="1" smtClean="0"/>
              <a:t>untuk</a:t>
            </a:r>
            <a:r>
              <a:rPr lang="en-US" dirty="0" smtClean="0"/>
              <a:t> di </a:t>
            </a:r>
            <a:r>
              <a:rPr lang="en-US" dirty="0" err="1" smtClean="0"/>
              <a:t>fotokopi</a:t>
            </a:r>
            <a:r>
              <a:rPr lang="en-US" dirty="0" smtClean="0"/>
              <a:t>.</a:t>
            </a:r>
          </a:p>
          <a:p>
            <a:r>
              <a:rPr lang="en-US" dirty="0" err="1" smtClean="0"/>
              <a:t>Semua</a:t>
            </a:r>
            <a:r>
              <a:rPr lang="en-US" dirty="0" smtClean="0"/>
              <a:t> </a:t>
            </a:r>
            <a:r>
              <a:rPr lang="en-US" dirty="0" err="1" smtClean="0"/>
              <a:t>gambar</a:t>
            </a:r>
            <a:r>
              <a:rPr lang="en-US" dirty="0" smtClean="0"/>
              <a:t> </a:t>
            </a:r>
            <a:r>
              <a:rPr lang="en-US" dirty="0" err="1" smtClean="0"/>
              <a:t>berwarna</a:t>
            </a:r>
            <a:r>
              <a:rPr lang="en-US" dirty="0" smtClean="0"/>
              <a:t> </a:t>
            </a:r>
            <a:r>
              <a:rPr lang="en-US" dirty="0" err="1" smtClean="0"/>
              <a:t>dan</a:t>
            </a:r>
            <a:r>
              <a:rPr lang="en-US" dirty="0" smtClean="0"/>
              <a:t> </a:t>
            </a:r>
            <a:r>
              <a:rPr lang="en-US" dirty="0" err="1" smtClean="0"/>
              <a:t>hitam</a:t>
            </a:r>
            <a:r>
              <a:rPr lang="en-US" dirty="0" smtClean="0"/>
              <a:t> </a:t>
            </a:r>
            <a:r>
              <a:rPr lang="en-US" dirty="0" err="1" smtClean="0"/>
              <a:t>putih</a:t>
            </a:r>
            <a:r>
              <a:rPr lang="en-US" dirty="0" smtClean="0"/>
              <a:t> </a:t>
            </a:r>
            <a:r>
              <a:rPr lang="en-US" dirty="0" err="1" smtClean="0"/>
              <a:t>boleh</a:t>
            </a:r>
            <a:r>
              <a:rPr lang="en-US" dirty="0" smtClean="0"/>
              <a:t> </a:t>
            </a:r>
            <a:r>
              <a:rPr lang="en-US" dirty="0" err="1" smtClean="0"/>
              <a:t>dipindahkan</a:t>
            </a:r>
            <a:r>
              <a:rPr lang="en-US" dirty="0" smtClean="0"/>
              <a:t> </a:t>
            </a:r>
            <a:r>
              <a:rPr lang="en-US" dirty="0" err="1" smtClean="0"/>
              <a:t>ke</a:t>
            </a:r>
            <a:r>
              <a:rPr lang="en-US" dirty="0" smtClean="0"/>
              <a:t> </a:t>
            </a:r>
            <a:r>
              <a:rPr lang="en-US" dirty="0" err="1" smtClean="0"/>
              <a:t>atas</a:t>
            </a:r>
            <a:r>
              <a:rPr lang="en-US" dirty="0" smtClean="0"/>
              <a:t> </a:t>
            </a:r>
            <a:r>
              <a:rPr lang="en-US" dirty="0" err="1" smtClean="0"/>
              <a:t>filem</a:t>
            </a:r>
            <a:r>
              <a:rPr lang="en-US" dirty="0" smtClean="0"/>
              <a:t>.</a:t>
            </a:r>
          </a:p>
          <a:p>
            <a:r>
              <a:rPr lang="en-US" dirty="0" err="1" smtClean="0"/>
              <a:t>Semua</a:t>
            </a:r>
            <a:r>
              <a:rPr lang="en-US" dirty="0" smtClean="0"/>
              <a:t> </a:t>
            </a:r>
            <a:r>
              <a:rPr lang="en-US" dirty="0" err="1" smtClean="0"/>
              <a:t>bahan</a:t>
            </a:r>
            <a:r>
              <a:rPr lang="en-US" dirty="0" smtClean="0"/>
              <a:t> </a:t>
            </a:r>
            <a:r>
              <a:rPr lang="en-US" dirty="0" err="1" smtClean="0"/>
              <a:t>asas</a:t>
            </a:r>
            <a:r>
              <a:rPr lang="en-US" dirty="0" smtClean="0"/>
              <a:t> </a:t>
            </a:r>
            <a:r>
              <a:rPr lang="en-US" dirty="0" err="1" smtClean="0"/>
              <a:t>boleh</a:t>
            </a:r>
            <a:r>
              <a:rPr lang="en-US" dirty="0" smtClean="0"/>
              <a:t> </a:t>
            </a:r>
            <a:r>
              <a:rPr lang="en-US" dirty="0" err="1" smtClean="0"/>
              <a:t>disediakan</a:t>
            </a:r>
            <a:r>
              <a:rPr lang="en-US" dirty="0" smtClean="0"/>
              <a:t> di </a:t>
            </a:r>
            <a:r>
              <a:rPr lang="en-US" dirty="0" err="1" smtClean="0"/>
              <a:t>atas</a:t>
            </a:r>
            <a:r>
              <a:rPr lang="en-US" dirty="0" smtClean="0"/>
              <a:t> </a:t>
            </a:r>
            <a:r>
              <a:rPr lang="en-US" dirty="0" err="1" smtClean="0"/>
              <a:t>kertas</a:t>
            </a:r>
            <a:r>
              <a:rPr lang="en-US" dirty="0" smtClean="0"/>
              <a:t> A4 </a:t>
            </a:r>
            <a:r>
              <a:rPr lang="en-US" dirty="0" err="1" smtClean="0"/>
              <a:t>dan</a:t>
            </a:r>
            <a:r>
              <a:rPr lang="en-US" dirty="0" smtClean="0"/>
              <a:t> </a:t>
            </a:r>
            <a:r>
              <a:rPr lang="en-US" dirty="0" err="1" smtClean="0"/>
              <a:t>dipindah</a:t>
            </a:r>
            <a:r>
              <a:rPr lang="en-US" dirty="0" smtClean="0"/>
              <a:t> </a:t>
            </a:r>
            <a:r>
              <a:rPr lang="en-US" dirty="0" err="1" smtClean="0"/>
              <a:t>ke</a:t>
            </a:r>
            <a:r>
              <a:rPr lang="en-US" dirty="0" smtClean="0"/>
              <a:t> </a:t>
            </a:r>
            <a:r>
              <a:rPr lang="en-US" dirty="0" err="1" smtClean="0"/>
              <a:t>filem</a:t>
            </a:r>
            <a:r>
              <a:rPr lang="en-US" dirty="0" smtClean="0"/>
              <a:t> OHP.</a:t>
            </a:r>
            <a:endParaRPr lang="en-US" dirty="0"/>
          </a:p>
        </p:txBody>
      </p:sp>
      <p:sp>
        <p:nvSpPr>
          <p:cNvPr id="5" name="Action Button: Forward or Next 4">
            <a:hlinkClick r:id="" action="ppaction://hlinkshowjump?jump=nextslide" highlightClick="1"/>
          </p:cNvPr>
          <p:cNvSpPr/>
          <p:nvPr/>
        </p:nvSpPr>
        <p:spPr>
          <a:xfrm>
            <a:off x="457200" y="5791200"/>
            <a:ext cx="1219200" cy="609600"/>
          </a:xfrm>
          <a:prstGeom prst="actionButtonForwardNex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39091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artisansasylum.com/wp-content/uploads/2012/09/Photoetchi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066800"/>
            <a:ext cx="4063999" cy="30480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3316" name="Picture 4" descr="http://ecx.images-amazon.com/images/I/515%2Bg11v%2BZL._SY3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971800"/>
            <a:ext cx="3238500" cy="32385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Action Button: Custom 5">
            <a:hlinkClick r:id="rId4" action="ppaction://hlinksldjump" highlightClick="1"/>
          </p:cNvPr>
          <p:cNvSpPr/>
          <p:nvPr/>
        </p:nvSpPr>
        <p:spPr>
          <a:xfrm>
            <a:off x="609600" y="5943600"/>
            <a:ext cx="1447800" cy="609600"/>
          </a:xfrm>
          <a:prstGeom prst="actionButtonBlank">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2400" dirty="0" smtClean="0">
                <a:latin typeface="Consolas" pitchFamily="49" charset="0"/>
                <a:cs typeface="Consolas" pitchFamily="49" charset="0"/>
              </a:rPr>
              <a:t>BACK</a:t>
            </a:r>
            <a:endParaRPr lang="en-US" sz="2400" dirty="0">
              <a:latin typeface="Consolas" pitchFamily="49" charset="0"/>
              <a:cs typeface="Consolas" pitchFamily="49" charset="0"/>
            </a:endParaRPr>
          </a:p>
        </p:txBody>
      </p:sp>
    </p:spTree>
    <p:extLst>
      <p:ext uri="{BB962C8B-B14F-4D97-AF65-F5344CB8AC3E}">
        <p14:creationId xmlns:p14="http://schemas.microsoft.com/office/powerpoint/2010/main" val="19513204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Jenis</a:t>
            </a:r>
            <a:r>
              <a:rPr lang="en-US" dirty="0" smtClean="0"/>
              <a:t> </a:t>
            </a:r>
            <a:r>
              <a:rPr lang="en-US" dirty="0" err="1" smtClean="0"/>
              <a:t>Cetakan</a:t>
            </a:r>
            <a:r>
              <a:rPr lang="en-US" dirty="0" smtClean="0"/>
              <a:t> </a:t>
            </a:r>
            <a:r>
              <a:rPr lang="en-US" dirty="0" err="1" smtClean="0"/>
              <a:t>Komputer</a:t>
            </a:r>
            <a:r>
              <a:rPr lang="en-US" dirty="0" smtClean="0"/>
              <a:t>/ Ink-Jet </a:t>
            </a:r>
            <a:r>
              <a:rPr lang="en-US" dirty="0" err="1" smtClean="0"/>
              <a:t>Filem</a:t>
            </a:r>
            <a:endParaRPr lang="en-US" dirty="0"/>
          </a:p>
        </p:txBody>
      </p:sp>
      <p:sp>
        <p:nvSpPr>
          <p:cNvPr id="3" name="Content Placeholder 2"/>
          <p:cNvSpPr>
            <a:spLocks noGrp="1"/>
          </p:cNvSpPr>
          <p:nvPr>
            <p:ph idx="1"/>
          </p:nvPr>
        </p:nvSpPr>
        <p:spPr/>
        <p:txBody>
          <a:bodyPr/>
          <a:lstStyle/>
          <a:p>
            <a:r>
              <a:rPr lang="en-US" dirty="0" err="1" smtClean="0"/>
              <a:t>Boleh</a:t>
            </a:r>
            <a:r>
              <a:rPr lang="en-US" dirty="0" smtClean="0"/>
              <a:t> </a:t>
            </a:r>
            <a:r>
              <a:rPr lang="en-US" dirty="0" err="1" smtClean="0"/>
              <a:t>dihasilkan</a:t>
            </a:r>
            <a:r>
              <a:rPr lang="en-US" dirty="0" smtClean="0"/>
              <a:t> </a:t>
            </a:r>
            <a:r>
              <a:rPr lang="en-US" dirty="0" err="1" smtClean="0"/>
              <a:t>menggunakan</a:t>
            </a:r>
            <a:r>
              <a:rPr lang="en-US" dirty="0" smtClean="0"/>
              <a:t> </a:t>
            </a:r>
            <a:r>
              <a:rPr lang="en-US" dirty="0" err="1" smtClean="0"/>
              <a:t>komputer</a:t>
            </a:r>
            <a:r>
              <a:rPr lang="en-US" dirty="0" smtClean="0"/>
              <a:t> </a:t>
            </a:r>
            <a:r>
              <a:rPr lang="en-US" dirty="0" err="1" smtClean="0"/>
              <a:t>dan</a:t>
            </a:r>
            <a:r>
              <a:rPr lang="en-US" dirty="0" smtClean="0"/>
              <a:t> </a:t>
            </a:r>
            <a:r>
              <a:rPr lang="en-US" dirty="0" err="1" smtClean="0"/>
              <a:t>dicetak</a:t>
            </a:r>
            <a:r>
              <a:rPr lang="en-US" dirty="0" smtClean="0"/>
              <a:t> </a:t>
            </a:r>
            <a:r>
              <a:rPr lang="en-US" dirty="0" err="1" smtClean="0"/>
              <a:t>menggunakan</a:t>
            </a:r>
            <a:r>
              <a:rPr lang="en-US" dirty="0" smtClean="0"/>
              <a:t> ink-jet.</a:t>
            </a:r>
          </a:p>
          <a:p>
            <a:r>
              <a:rPr lang="en-US" dirty="0" err="1" smtClean="0"/>
              <a:t>Menggunakan</a:t>
            </a:r>
            <a:r>
              <a:rPr lang="en-US" dirty="0" smtClean="0"/>
              <a:t> </a:t>
            </a:r>
            <a:r>
              <a:rPr lang="en-US" dirty="0" err="1" smtClean="0"/>
              <a:t>filem</a:t>
            </a:r>
            <a:r>
              <a:rPr lang="en-US" dirty="0" smtClean="0"/>
              <a:t> </a:t>
            </a:r>
            <a:r>
              <a:rPr lang="en-US" dirty="0" err="1" smtClean="0"/>
              <a:t>khas</a:t>
            </a:r>
            <a:r>
              <a:rPr lang="en-US" dirty="0" smtClean="0"/>
              <a:t> </a:t>
            </a:r>
            <a:r>
              <a:rPr lang="en-US" dirty="0" err="1" smtClean="0"/>
              <a:t>untuk</a:t>
            </a:r>
            <a:r>
              <a:rPr lang="en-US" dirty="0" smtClean="0"/>
              <a:t> ink-jet.</a:t>
            </a:r>
            <a:endParaRPr lang="en-US" dirty="0"/>
          </a:p>
        </p:txBody>
      </p:sp>
      <p:sp>
        <p:nvSpPr>
          <p:cNvPr id="4" name="Action Button: Custom 3">
            <a:hlinkClick r:id="rId2" action="ppaction://hlinksldjump" highlightClick="1"/>
          </p:cNvPr>
          <p:cNvSpPr/>
          <p:nvPr/>
        </p:nvSpPr>
        <p:spPr>
          <a:xfrm>
            <a:off x="609600" y="5943600"/>
            <a:ext cx="1447800" cy="609600"/>
          </a:xfrm>
          <a:prstGeom prst="actionButtonBlank">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2400" dirty="0" smtClean="0">
                <a:latin typeface="Consolas" pitchFamily="49" charset="0"/>
                <a:cs typeface="Consolas" pitchFamily="49" charset="0"/>
              </a:rPr>
              <a:t>BACK</a:t>
            </a:r>
            <a:endParaRPr lang="en-US" sz="2400" dirty="0">
              <a:latin typeface="Consolas" pitchFamily="49" charset="0"/>
              <a:cs typeface="Consolas" pitchFamily="49" charset="0"/>
            </a:endParaRPr>
          </a:p>
        </p:txBody>
      </p:sp>
      <p:pic>
        <p:nvPicPr>
          <p:cNvPr id="14338" name="Picture 2" descr="http://ecx.images-amazon.com/images/I/515%2Bg11v%2BZL._SY3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581400"/>
            <a:ext cx="2857500" cy="28575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4340" name="Picture 4" descr="http://www.rockaloid.com/transparency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8800" y="3555459"/>
            <a:ext cx="2889250" cy="1993495"/>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23907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Teknik</a:t>
            </a:r>
            <a:r>
              <a:rPr lang="en-US" dirty="0" smtClean="0"/>
              <a:t> </a:t>
            </a:r>
            <a:r>
              <a:rPr lang="en-US" dirty="0" err="1" smtClean="0"/>
              <a:t>Penyediaan</a:t>
            </a:r>
            <a:r>
              <a:rPr lang="en-US" dirty="0" smtClean="0"/>
              <a:t> </a:t>
            </a:r>
            <a:r>
              <a:rPr lang="en-US" dirty="0" err="1" smtClean="0"/>
              <a:t>Transparensi</a:t>
            </a:r>
            <a:endParaRPr lang="en-US" dirty="0"/>
          </a:p>
        </p:txBody>
      </p:sp>
      <p:sp>
        <p:nvSpPr>
          <p:cNvPr id="4" name="Hexagon 3"/>
          <p:cNvSpPr/>
          <p:nvPr/>
        </p:nvSpPr>
        <p:spPr>
          <a:xfrm>
            <a:off x="3048000" y="1219200"/>
            <a:ext cx="2514600" cy="2133600"/>
          </a:xfrm>
          <a:prstGeom prst="hexagon">
            <a:avLst/>
          </a:prstGeom>
          <a:solidFill>
            <a:srgbClr val="FF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ysClr val="windowText" lastClr="000000"/>
                </a:solidFill>
                <a:latin typeface="Comic Sans MS" pitchFamily="66" charset="0"/>
                <a:hlinkClick r:id="rId2" action="ppaction://hlinksldjump"/>
              </a:rPr>
              <a:t>1. </a:t>
            </a:r>
            <a:r>
              <a:rPr lang="en-US" sz="2000" dirty="0" err="1" smtClean="0">
                <a:solidFill>
                  <a:sysClr val="windowText" lastClr="000000"/>
                </a:solidFill>
                <a:latin typeface="Comic Sans MS" pitchFamily="66" charset="0"/>
                <a:hlinkClick r:id="rId2" action="ppaction://hlinksldjump"/>
              </a:rPr>
              <a:t>Teknik</a:t>
            </a:r>
            <a:r>
              <a:rPr lang="en-US" sz="2000" dirty="0" smtClean="0">
                <a:solidFill>
                  <a:sysClr val="windowText" lastClr="000000"/>
                </a:solidFill>
                <a:latin typeface="Comic Sans MS" pitchFamily="66" charset="0"/>
                <a:hlinkClick r:id="rId2" action="ppaction://hlinksldjump"/>
              </a:rPr>
              <a:t> </a:t>
            </a:r>
            <a:r>
              <a:rPr lang="en-US" sz="2000" dirty="0" err="1" smtClean="0">
                <a:solidFill>
                  <a:sysClr val="windowText" lastClr="000000"/>
                </a:solidFill>
                <a:latin typeface="Comic Sans MS" pitchFamily="66" charset="0"/>
                <a:hlinkClick r:id="rId2" action="ppaction://hlinksldjump"/>
              </a:rPr>
              <a:t>Tulis</a:t>
            </a:r>
            <a:r>
              <a:rPr lang="en-US" sz="2000" dirty="0" smtClean="0">
                <a:solidFill>
                  <a:sysClr val="windowText" lastClr="000000"/>
                </a:solidFill>
                <a:latin typeface="Comic Sans MS" pitchFamily="66" charset="0"/>
                <a:hlinkClick r:id="rId2" action="ppaction://hlinksldjump"/>
              </a:rPr>
              <a:t> </a:t>
            </a:r>
            <a:r>
              <a:rPr lang="en-US" sz="2000" dirty="0" err="1" smtClean="0">
                <a:solidFill>
                  <a:sysClr val="windowText" lastClr="000000"/>
                </a:solidFill>
                <a:latin typeface="Comic Sans MS" pitchFamily="66" charset="0"/>
                <a:hlinkClick r:id="rId2" action="ppaction://hlinksldjump"/>
              </a:rPr>
              <a:t>Terus</a:t>
            </a:r>
            <a:r>
              <a:rPr lang="en-US" sz="2000" dirty="0" smtClean="0">
                <a:solidFill>
                  <a:sysClr val="windowText" lastClr="000000"/>
                </a:solidFill>
                <a:latin typeface="Comic Sans MS" pitchFamily="66" charset="0"/>
                <a:hlinkClick r:id="rId2" action="ppaction://hlinksldjump"/>
              </a:rPr>
              <a:t> / write -on</a:t>
            </a:r>
            <a:endParaRPr lang="en-US" sz="2000" dirty="0">
              <a:solidFill>
                <a:sysClr val="windowText" lastClr="000000"/>
              </a:solidFill>
              <a:latin typeface="Comic Sans MS" pitchFamily="66" charset="0"/>
            </a:endParaRPr>
          </a:p>
        </p:txBody>
      </p:sp>
      <p:sp>
        <p:nvSpPr>
          <p:cNvPr id="5" name="Hexagon 4"/>
          <p:cNvSpPr/>
          <p:nvPr/>
        </p:nvSpPr>
        <p:spPr>
          <a:xfrm>
            <a:off x="5029200" y="2286000"/>
            <a:ext cx="2514600" cy="2133600"/>
          </a:xfrm>
          <a:prstGeom prst="hexagon">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ysClr val="windowText" lastClr="000000"/>
                </a:solidFill>
                <a:latin typeface="Comic Sans MS" pitchFamily="66" charset="0"/>
                <a:hlinkClick r:id="rId3" action="ppaction://hlinksldjump"/>
              </a:rPr>
              <a:t>2. </a:t>
            </a:r>
            <a:r>
              <a:rPr lang="en-US" sz="2000" dirty="0" err="1" smtClean="0">
                <a:solidFill>
                  <a:sysClr val="windowText" lastClr="000000"/>
                </a:solidFill>
                <a:latin typeface="Comic Sans MS" pitchFamily="66" charset="0"/>
                <a:hlinkClick r:id="rId3" action="ppaction://hlinksldjump"/>
              </a:rPr>
              <a:t>Teknik</a:t>
            </a:r>
            <a:r>
              <a:rPr lang="en-US" sz="2000" dirty="0" smtClean="0">
                <a:solidFill>
                  <a:sysClr val="windowText" lastClr="000000"/>
                </a:solidFill>
                <a:latin typeface="Comic Sans MS" pitchFamily="66" charset="0"/>
                <a:hlinkClick r:id="rId3" action="ppaction://hlinksldjump"/>
              </a:rPr>
              <a:t> </a:t>
            </a:r>
            <a:r>
              <a:rPr lang="en-US" sz="2000" dirty="0" err="1" smtClean="0">
                <a:solidFill>
                  <a:sysClr val="windowText" lastClr="000000"/>
                </a:solidFill>
                <a:latin typeface="Comic Sans MS" pitchFamily="66" charset="0"/>
                <a:hlinkClick r:id="rId3" action="ppaction://hlinksldjump"/>
              </a:rPr>
              <a:t>Tetingkap</a:t>
            </a:r>
            <a:endParaRPr lang="en-US" sz="2000" dirty="0">
              <a:solidFill>
                <a:sysClr val="windowText" lastClr="000000"/>
              </a:solidFill>
              <a:latin typeface="Comic Sans MS" pitchFamily="66" charset="0"/>
            </a:endParaRPr>
          </a:p>
        </p:txBody>
      </p:sp>
      <p:sp>
        <p:nvSpPr>
          <p:cNvPr id="6" name="Hexagon 5"/>
          <p:cNvSpPr/>
          <p:nvPr/>
        </p:nvSpPr>
        <p:spPr>
          <a:xfrm>
            <a:off x="3048000" y="3352800"/>
            <a:ext cx="2514600" cy="2133600"/>
          </a:xfrm>
          <a:prstGeom prst="hexagon">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ysClr val="windowText" lastClr="000000"/>
                </a:solidFill>
                <a:latin typeface="Comic Sans MS" pitchFamily="66" charset="0"/>
                <a:hlinkClick r:id="rId4" action="ppaction://hlinksldjump"/>
              </a:rPr>
              <a:t>3. </a:t>
            </a:r>
            <a:r>
              <a:rPr lang="en-US" sz="2000" dirty="0" err="1" smtClean="0">
                <a:solidFill>
                  <a:sysClr val="windowText" lastClr="000000"/>
                </a:solidFill>
                <a:latin typeface="Comic Sans MS" pitchFamily="66" charset="0"/>
                <a:hlinkClick r:id="rId4" action="ppaction://hlinksldjump"/>
              </a:rPr>
              <a:t>Teknik</a:t>
            </a:r>
            <a:r>
              <a:rPr lang="en-US" sz="2000" dirty="0" smtClean="0">
                <a:solidFill>
                  <a:sysClr val="windowText" lastClr="000000"/>
                </a:solidFill>
                <a:latin typeface="Comic Sans MS" pitchFamily="66" charset="0"/>
                <a:hlinkClick r:id="rId4" action="ppaction://hlinksldjump"/>
              </a:rPr>
              <a:t> </a:t>
            </a:r>
            <a:r>
              <a:rPr lang="en-US" sz="2000" dirty="0" err="1" smtClean="0">
                <a:solidFill>
                  <a:sysClr val="windowText" lastClr="000000"/>
                </a:solidFill>
                <a:latin typeface="Comic Sans MS" pitchFamily="66" charset="0"/>
                <a:hlinkClick r:id="rId4" action="ppaction://hlinksldjump"/>
              </a:rPr>
              <a:t>Berjalur</a:t>
            </a:r>
            <a:endParaRPr lang="en-US" sz="2000" dirty="0">
              <a:solidFill>
                <a:sysClr val="windowText" lastClr="000000"/>
              </a:solidFill>
              <a:latin typeface="Comic Sans MS" pitchFamily="66" charset="0"/>
            </a:endParaRPr>
          </a:p>
        </p:txBody>
      </p:sp>
      <p:sp>
        <p:nvSpPr>
          <p:cNvPr id="7" name="Hexagon 6"/>
          <p:cNvSpPr/>
          <p:nvPr/>
        </p:nvSpPr>
        <p:spPr>
          <a:xfrm>
            <a:off x="1066800" y="4443919"/>
            <a:ext cx="2514600" cy="2133600"/>
          </a:xfrm>
          <a:prstGeom prst="hexagon">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ysClr val="windowText" lastClr="000000"/>
                </a:solidFill>
                <a:latin typeface="Comic Sans MS" pitchFamily="66" charset="0"/>
                <a:hlinkClick r:id="rId5" action="ppaction://hlinksldjump"/>
              </a:rPr>
              <a:t>4. </a:t>
            </a:r>
            <a:r>
              <a:rPr lang="en-US" sz="2000" dirty="0" err="1" smtClean="0">
                <a:solidFill>
                  <a:sysClr val="windowText" lastClr="000000"/>
                </a:solidFill>
                <a:latin typeface="Comic Sans MS" pitchFamily="66" charset="0"/>
                <a:hlinkClick r:id="rId5" action="ppaction://hlinksldjump"/>
              </a:rPr>
              <a:t>Teknik</a:t>
            </a:r>
            <a:r>
              <a:rPr lang="en-US" sz="2000" dirty="0" smtClean="0">
                <a:solidFill>
                  <a:sysClr val="windowText" lastClr="000000"/>
                </a:solidFill>
                <a:latin typeface="Comic Sans MS" pitchFamily="66" charset="0"/>
                <a:hlinkClick r:id="rId5" action="ppaction://hlinksldjump"/>
              </a:rPr>
              <a:t> </a:t>
            </a:r>
            <a:r>
              <a:rPr lang="en-US" sz="2000" dirty="0" err="1" smtClean="0">
                <a:solidFill>
                  <a:sysClr val="windowText" lastClr="000000"/>
                </a:solidFill>
                <a:latin typeface="Comic Sans MS" pitchFamily="66" charset="0"/>
                <a:hlinkClick r:id="rId5" action="ppaction://hlinksldjump"/>
              </a:rPr>
              <a:t>Bertindih</a:t>
            </a:r>
            <a:endParaRPr lang="en-US" sz="2000" dirty="0">
              <a:solidFill>
                <a:sysClr val="windowText" lastClr="000000"/>
              </a:solidFill>
              <a:latin typeface="Comic Sans MS" pitchFamily="66" charset="0"/>
            </a:endParaRPr>
          </a:p>
        </p:txBody>
      </p:sp>
    </p:spTree>
    <p:extLst>
      <p:ext uri="{BB962C8B-B14F-4D97-AF65-F5344CB8AC3E}">
        <p14:creationId xmlns:p14="http://schemas.microsoft.com/office/powerpoint/2010/main" val="41308421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Teknik</a:t>
            </a:r>
            <a:r>
              <a:rPr lang="en-US" dirty="0" smtClean="0"/>
              <a:t> </a:t>
            </a:r>
            <a:r>
              <a:rPr lang="en-US" dirty="0" err="1" smtClean="0"/>
              <a:t>Tulis</a:t>
            </a:r>
            <a:r>
              <a:rPr lang="en-US" dirty="0" smtClean="0"/>
              <a:t> </a:t>
            </a:r>
            <a:r>
              <a:rPr lang="en-US" dirty="0" err="1" smtClean="0"/>
              <a:t>Terus</a:t>
            </a:r>
            <a:r>
              <a:rPr lang="en-US" dirty="0" smtClean="0"/>
              <a:t> </a:t>
            </a:r>
            <a:r>
              <a:rPr lang="en-US" dirty="0" err="1" smtClean="0"/>
              <a:t>atau</a:t>
            </a:r>
            <a:r>
              <a:rPr lang="en-US" dirty="0" smtClean="0"/>
              <a:t> Write-on</a:t>
            </a:r>
            <a:endParaRPr lang="en-US" dirty="0"/>
          </a:p>
        </p:txBody>
      </p:sp>
      <p:sp>
        <p:nvSpPr>
          <p:cNvPr id="4" name="Action Button: Custom 3">
            <a:hlinkClick r:id="rId2" action="ppaction://hlinksldjump" highlightClick="1"/>
          </p:cNvPr>
          <p:cNvSpPr/>
          <p:nvPr/>
        </p:nvSpPr>
        <p:spPr>
          <a:xfrm>
            <a:off x="304800" y="5943600"/>
            <a:ext cx="1295400" cy="685800"/>
          </a:xfrm>
          <a:prstGeom prst="actionButtonBlank">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dirty="0" smtClean="0">
                <a:latin typeface="Consolas" pitchFamily="49" charset="0"/>
                <a:cs typeface="Consolas" pitchFamily="49" charset="0"/>
              </a:rPr>
              <a:t>BACK</a:t>
            </a:r>
            <a:endParaRPr lang="en-US" sz="2400" dirty="0">
              <a:latin typeface="Consolas" pitchFamily="49" charset="0"/>
              <a:cs typeface="Consolas" pitchFamily="49" charset="0"/>
            </a:endParaRPr>
          </a:p>
        </p:txBody>
      </p:sp>
      <p:pic>
        <p:nvPicPr>
          <p:cNvPr id="11266" name="Picture 2" descr="http://www.c-lineproducts.com/shop_image/product/aa877b01be640609bf878aea8f2c319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736387"/>
            <a:ext cx="3581400" cy="31365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47325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Teknik</a:t>
            </a:r>
            <a:r>
              <a:rPr lang="en-US" dirty="0" smtClean="0"/>
              <a:t> </a:t>
            </a:r>
            <a:r>
              <a:rPr lang="en-US" dirty="0" err="1" smtClean="0"/>
              <a:t>Tetingkap</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1836" b="31241"/>
          <a:stretch/>
        </p:blipFill>
        <p:spPr>
          <a:xfrm>
            <a:off x="2590800" y="1958502"/>
            <a:ext cx="3815165" cy="2895600"/>
          </a:xfrm>
          <a:prstGeom prst="rect">
            <a:avLst/>
          </a:prstGeom>
        </p:spPr>
      </p:pic>
      <p:sp>
        <p:nvSpPr>
          <p:cNvPr id="5" name="Rectangle 4"/>
          <p:cNvSpPr/>
          <p:nvPr/>
        </p:nvSpPr>
        <p:spPr>
          <a:xfrm>
            <a:off x="6405965" y="1958502"/>
            <a:ext cx="1907583" cy="28956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ysClr val="windowText" lastClr="000000"/>
              </a:solidFill>
            </a:endParaRPr>
          </a:p>
        </p:txBody>
      </p:sp>
      <p:sp>
        <p:nvSpPr>
          <p:cNvPr id="6" name="Rectangle 5"/>
          <p:cNvSpPr/>
          <p:nvPr/>
        </p:nvSpPr>
        <p:spPr>
          <a:xfrm>
            <a:off x="683217" y="1969851"/>
            <a:ext cx="1907583" cy="28956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ysClr val="windowText" lastClr="000000"/>
              </a:solidFill>
            </a:endParaRPr>
          </a:p>
        </p:txBody>
      </p:sp>
      <p:cxnSp>
        <p:nvCxnSpPr>
          <p:cNvPr id="8" name="Straight Arrow Connector 7"/>
          <p:cNvCxnSpPr>
            <a:stCxn id="6" idx="2"/>
          </p:cNvCxnSpPr>
          <p:nvPr/>
        </p:nvCxnSpPr>
        <p:spPr>
          <a:xfrm>
            <a:off x="1637009" y="4865451"/>
            <a:ext cx="1200795" cy="7733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5" idx="2"/>
          </p:cNvCxnSpPr>
          <p:nvPr/>
        </p:nvCxnSpPr>
        <p:spPr>
          <a:xfrm flipH="1">
            <a:off x="6042078" y="4854102"/>
            <a:ext cx="1317679" cy="7846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2237406" y="5638800"/>
            <a:ext cx="4521952" cy="9144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solidFill>
                  <a:sysClr val="windowText" lastClr="000000"/>
                </a:solidFill>
              </a:rPr>
              <a:t>MANILA KAD BERFUNGSI SEBAGAI TETINGKAP</a:t>
            </a:r>
            <a:endParaRPr lang="en-US" dirty="0">
              <a:solidFill>
                <a:sysClr val="windowText" lastClr="000000"/>
              </a:solidFill>
            </a:endParaRPr>
          </a:p>
        </p:txBody>
      </p:sp>
      <p:sp>
        <p:nvSpPr>
          <p:cNvPr id="3" name="Action Button: Forward or Next 2">
            <a:hlinkClick r:id="" action="ppaction://hlinkshowjump?jump=nextslide" highlightClick="1"/>
          </p:cNvPr>
          <p:cNvSpPr/>
          <p:nvPr/>
        </p:nvSpPr>
        <p:spPr>
          <a:xfrm>
            <a:off x="381000" y="5943600"/>
            <a:ext cx="1066800" cy="609600"/>
          </a:xfrm>
          <a:prstGeom prst="actionButtonForwardNex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96497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Contoh</a:t>
            </a:r>
            <a:r>
              <a:rPr lang="en-US" dirty="0" smtClean="0"/>
              <a:t> </a:t>
            </a:r>
            <a:r>
              <a:rPr lang="en-US" dirty="0" err="1" smtClean="0"/>
              <a:t>ohp</a:t>
            </a:r>
            <a:r>
              <a:rPr lang="en-US" dirty="0" smtClean="0"/>
              <a:t> </a:t>
            </a:r>
            <a:endParaRPr lang="ms-MY" dirty="0"/>
          </a:p>
        </p:txBody>
      </p:sp>
      <p:pic>
        <p:nvPicPr>
          <p:cNvPr id="1026" name="Picture 2" descr="C:\Users\user\Desktop\images (2).jpg"/>
          <p:cNvPicPr>
            <a:picLocks noChangeAspect="1" noChangeArrowheads="1"/>
          </p:cNvPicPr>
          <p:nvPr/>
        </p:nvPicPr>
        <p:blipFill>
          <a:blip r:embed="rId2" cstate="print"/>
          <a:srcRect/>
          <a:stretch>
            <a:fillRect/>
          </a:stretch>
        </p:blipFill>
        <p:spPr bwMode="auto">
          <a:xfrm>
            <a:off x="609600" y="1295400"/>
            <a:ext cx="2574925" cy="2574925"/>
          </a:xfrm>
          <a:prstGeom prst="rect">
            <a:avLst/>
          </a:prstGeom>
          <a:ln w="88900" cap="sq" cmpd="thickThin">
            <a:solidFill>
              <a:srgbClr val="000000"/>
            </a:solidFill>
            <a:prstDash val="solid"/>
            <a:miter lim="800000"/>
          </a:ln>
          <a:effectLst>
            <a:innerShdw blurRad="76200">
              <a:srgbClr val="000000"/>
            </a:innerShdw>
          </a:effectLst>
        </p:spPr>
      </p:pic>
      <p:pic>
        <p:nvPicPr>
          <p:cNvPr id="1027" name="Picture 3" descr="C:\Users\user\Desktop\images (1).jpg"/>
          <p:cNvPicPr>
            <a:picLocks noChangeAspect="1" noChangeArrowheads="1"/>
          </p:cNvPicPr>
          <p:nvPr/>
        </p:nvPicPr>
        <p:blipFill>
          <a:blip r:embed="rId3" cstate="print"/>
          <a:srcRect/>
          <a:stretch>
            <a:fillRect/>
          </a:stretch>
        </p:blipFill>
        <p:spPr bwMode="auto">
          <a:xfrm>
            <a:off x="3581400" y="3733800"/>
            <a:ext cx="2438400" cy="2438400"/>
          </a:xfrm>
          <a:prstGeom prst="rect">
            <a:avLst/>
          </a:prstGeom>
          <a:ln w="88900" cap="sq" cmpd="thickThin">
            <a:solidFill>
              <a:srgbClr val="000000"/>
            </a:solidFill>
            <a:prstDash val="solid"/>
            <a:miter lim="800000"/>
          </a:ln>
          <a:effectLst>
            <a:innerShdw blurRad="76200">
              <a:srgbClr val="000000"/>
            </a:innerShdw>
          </a:effectLst>
        </p:spPr>
      </p:pic>
      <p:pic>
        <p:nvPicPr>
          <p:cNvPr id="1028" name="Picture 4" descr="C:\Users\user\Desktop\images.jpg"/>
          <p:cNvPicPr>
            <a:picLocks noChangeAspect="1" noChangeArrowheads="1"/>
          </p:cNvPicPr>
          <p:nvPr/>
        </p:nvPicPr>
        <p:blipFill>
          <a:blip r:embed="rId4" cstate="print"/>
          <a:srcRect/>
          <a:stretch>
            <a:fillRect/>
          </a:stretch>
        </p:blipFill>
        <p:spPr bwMode="auto">
          <a:xfrm>
            <a:off x="6324600" y="1295400"/>
            <a:ext cx="2133600" cy="27432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041789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1836" b="31241"/>
          <a:stretch/>
        </p:blipFill>
        <p:spPr>
          <a:xfrm>
            <a:off x="2590800" y="1958502"/>
            <a:ext cx="3815165" cy="2895600"/>
          </a:xfrm>
          <a:prstGeom prst="rect">
            <a:avLst/>
          </a:prstGeom>
        </p:spPr>
      </p:pic>
      <p:sp>
        <p:nvSpPr>
          <p:cNvPr id="5" name="Rectangle 4"/>
          <p:cNvSpPr/>
          <p:nvPr/>
        </p:nvSpPr>
        <p:spPr>
          <a:xfrm>
            <a:off x="6405965" y="1958502"/>
            <a:ext cx="1907583" cy="28956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 name="Rectangle 5"/>
          <p:cNvSpPr/>
          <p:nvPr/>
        </p:nvSpPr>
        <p:spPr>
          <a:xfrm>
            <a:off x="683217" y="1969851"/>
            <a:ext cx="1907583" cy="28956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7" name="Action Button: Custom 6">
            <a:hlinkClick r:id="rId3" action="ppaction://hlinksldjump" highlightClick="1"/>
          </p:cNvPr>
          <p:cNvSpPr/>
          <p:nvPr/>
        </p:nvSpPr>
        <p:spPr>
          <a:xfrm>
            <a:off x="304800" y="5943600"/>
            <a:ext cx="1295400" cy="685800"/>
          </a:xfrm>
          <a:prstGeom prst="actionButtonBlank">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dirty="0" smtClean="0">
                <a:latin typeface="Consolas" pitchFamily="49" charset="0"/>
                <a:cs typeface="Consolas" pitchFamily="49" charset="0"/>
              </a:rPr>
              <a:t>BACK</a:t>
            </a:r>
            <a:endParaRPr lang="en-US" sz="2400" dirty="0">
              <a:latin typeface="Consolas" pitchFamily="49" charset="0"/>
              <a:cs typeface="Consolas" pitchFamily="49" charset="0"/>
            </a:endParaRPr>
          </a:p>
        </p:txBody>
      </p:sp>
    </p:spTree>
    <p:extLst>
      <p:ext uri="{BB962C8B-B14F-4D97-AF65-F5344CB8AC3E}">
        <p14:creationId xmlns:p14="http://schemas.microsoft.com/office/powerpoint/2010/main" val="3589194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1.11111E-6 -2.72769E-7 L -0.20486 0.00324 " pathEditMode="relative" rAng="0" ptsTypes="AA">
                                      <p:cBhvr>
                                        <p:cTn id="6" dur="2000" fill="hold"/>
                                        <p:tgtEl>
                                          <p:spTgt spid="5"/>
                                        </p:tgtEl>
                                        <p:attrNameLst>
                                          <p:attrName>ppt_x</p:attrName>
                                          <p:attrName>ppt_y</p:attrName>
                                        </p:attrNameLst>
                                      </p:cBhvr>
                                      <p:rCtr x="-10243" y="162"/>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grpId="0" nodeType="clickEffect">
                                  <p:stCondLst>
                                    <p:cond delay="0"/>
                                  </p:stCondLst>
                                  <p:childTnLst>
                                    <p:animMotion origin="layout" path="M -3.05556E-6 1.60425E-6 L 0.21268 0.00162 " pathEditMode="relative" rAng="0" ptsTypes="AA">
                                      <p:cBhvr>
                                        <p:cTn id="10" dur="2000" fill="hold"/>
                                        <p:tgtEl>
                                          <p:spTgt spid="6"/>
                                        </p:tgtEl>
                                        <p:attrNameLst>
                                          <p:attrName>ppt_x</p:attrName>
                                          <p:attrName>ppt_y</p:attrName>
                                        </p:attrNameLst>
                                      </p:cBhvr>
                                      <p:rCtr x="10625"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Teknik</a:t>
            </a:r>
            <a:r>
              <a:rPr lang="en-US" dirty="0" smtClean="0"/>
              <a:t> </a:t>
            </a:r>
            <a:r>
              <a:rPr lang="en-US" dirty="0" err="1" smtClean="0"/>
              <a:t>Berjalur</a:t>
            </a:r>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1836" b="31241"/>
          <a:stretch/>
        </p:blipFill>
        <p:spPr>
          <a:xfrm>
            <a:off x="457200" y="1524000"/>
            <a:ext cx="4114800" cy="4684521"/>
          </a:xfrm>
          <a:prstGeom prst="rect">
            <a:avLst/>
          </a:prstGeom>
        </p:spPr>
      </p:pic>
      <p:sp>
        <p:nvSpPr>
          <p:cNvPr id="6" name="Round Single Corner Rectangle 5"/>
          <p:cNvSpPr/>
          <p:nvPr/>
        </p:nvSpPr>
        <p:spPr>
          <a:xfrm>
            <a:off x="4594698" y="1460770"/>
            <a:ext cx="4114800" cy="1066800"/>
          </a:xfrm>
          <a:prstGeom prst="round1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 name="Round Single Corner Rectangle 6"/>
          <p:cNvSpPr/>
          <p:nvPr/>
        </p:nvSpPr>
        <p:spPr>
          <a:xfrm>
            <a:off x="457200" y="2590800"/>
            <a:ext cx="4114800" cy="1275460"/>
          </a:xfrm>
          <a:prstGeom prst="round1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Round Single Corner Rectangle 7"/>
          <p:cNvSpPr/>
          <p:nvPr/>
        </p:nvSpPr>
        <p:spPr>
          <a:xfrm>
            <a:off x="4594698" y="3866260"/>
            <a:ext cx="4114800" cy="1275461"/>
          </a:xfrm>
          <a:prstGeom prst="round1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 name="Round Single Corner Rectangle 8"/>
          <p:cNvSpPr/>
          <p:nvPr/>
        </p:nvSpPr>
        <p:spPr>
          <a:xfrm>
            <a:off x="457200" y="5141721"/>
            <a:ext cx="4114800" cy="1066800"/>
          </a:xfrm>
          <a:prstGeom prst="round1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 name="Action Button: Custom 9">
            <a:hlinkClick r:id="rId3" action="ppaction://hlinksldjump" highlightClick="1"/>
          </p:cNvPr>
          <p:cNvSpPr/>
          <p:nvPr/>
        </p:nvSpPr>
        <p:spPr>
          <a:xfrm>
            <a:off x="7404370" y="5965330"/>
            <a:ext cx="1295400" cy="685800"/>
          </a:xfrm>
          <a:prstGeom prst="actionButtonBlank">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dirty="0" smtClean="0">
                <a:latin typeface="Consolas" pitchFamily="49" charset="0"/>
                <a:cs typeface="Consolas" pitchFamily="49" charset="0"/>
              </a:rPr>
              <a:t>BACK</a:t>
            </a:r>
            <a:endParaRPr lang="en-US" sz="2400" dirty="0">
              <a:latin typeface="Consolas" pitchFamily="49" charset="0"/>
              <a:cs typeface="Consolas" pitchFamily="49" charset="0"/>
            </a:endParaRPr>
          </a:p>
        </p:txBody>
      </p:sp>
    </p:spTree>
    <p:extLst>
      <p:ext uri="{BB962C8B-B14F-4D97-AF65-F5344CB8AC3E}">
        <p14:creationId xmlns:p14="http://schemas.microsoft.com/office/powerpoint/2010/main" val="18629468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Teknik</a:t>
            </a:r>
            <a:r>
              <a:rPr lang="en-US" dirty="0" smtClean="0"/>
              <a:t> </a:t>
            </a:r>
            <a:r>
              <a:rPr lang="en-US" dirty="0" err="1" smtClean="0"/>
              <a:t>Bertindih</a:t>
            </a:r>
            <a:endParaRPr lang="en-US" dirty="0"/>
          </a:p>
        </p:txBody>
      </p:sp>
      <p:sp>
        <p:nvSpPr>
          <p:cNvPr id="6" name="Rectangle 5"/>
          <p:cNvSpPr/>
          <p:nvPr/>
        </p:nvSpPr>
        <p:spPr>
          <a:xfrm>
            <a:off x="457201" y="1600200"/>
            <a:ext cx="3809999" cy="266700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11835" r="50000" b="35638"/>
          <a:stretch/>
        </p:blipFill>
        <p:spPr>
          <a:xfrm>
            <a:off x="457202" y="1600201"/>
            <a:ext cx="1904040" cy="2667000"/>
          </a:xfrm>
          <a:prstGeom prst="rect">
            <a:avLst/>
          </a:prstGeom>
        </p:spPr>
      </p:pic>
      <p:sp>
        <p:nvSpPr>
          <p:cNvPr id="8" name="Rectangle 7"/>
          <p:cNvSpPr/>
          <p:nvPr/>
        </p:nvSpPr>
        <p:spPr>
          <a:xfrm>
            <a:off x="4876800" y="1600200"/>
            <a:ext cx="3511417" cy="2667002"/>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50000" t="11836" b="35362"/>
          <a:stretch/>
        </p:blipFill>
        <p:spPr>
          <a:xfrm>
            <a:off x="6494111" y="1600199"/>
            <a:ext cx="1894105" cy="2667003"/>
          </a:xfrm>
          <a:prstGeom prst="rect">
            <a:avLst/>
          </a:prstGeom>
        </p:spPr>
      </p:pic>
      <p:sp>
        <p:nvSpPr>
          <p:cNvPr id="3" name="Action Button: Forward or Next 2">
            <a:hlinkClick r:id="" action="ppaction://hlinkshowjump?jump=nextslide" highlightClick="1"/>
          </p:cNvPr>
          <p:cNvSpPr/>
          <p:nvPr/>
        </p:nvSpPr>
        <p:spPr>
          <a:xfrm>
            <a:off x="457201" y="5943600"/>
            <a:ext cx="1142999" cy="685800"/>
          </a:xfrm>
          <a:prstGeom prst="actionButtonForwardNex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56952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1" y="1600200"/>
            <a:ext cx="3809999" cy="266700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11835" r="50000" b="35638"/>
          <a:stretch/>
        </p:blipFill>
        <p:spPr>
          <a:xfrm>
            <a:off x="457202" y="1600201"/>
            <a:ext cx="1904040" cy="2667000"/>
          </a:xfrm>
          <a:prstGeom prst="rect">
            <a:avLst/>
          </a:prstGeom>
        </p:spPr>
      </p:pic>
      <p:sp>
        <p:nvSpPr>
          <p:cNvPr id="8" name="Rectangle 7"/>
          <p:cNvSpPr/>
          <p:nvPr/>
        </p:nvSpPr>
        <p:spPr>
          <a:xfrm>
            <a:off x="4876800" y="1600200"/>
            <a:ext cx="3511417" cy="2667002"/>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50000" t="11836" b="35362"/>
          <a:stretch/>
        </p:blipFill>
        <p:spPr>
          <a:xfrm>
            <a:off x="6494111" y="1600199"/>
            <a:ext cx="1894105" cy="2667003"/>
          </a:xfrm>
          <a:prstGeom prst="rect">
            <a:avLst/>
          </a:prstGeom>
        </p:spPr>
      </p:pic>
      <p:sp>
        <p:nvSpPr>
          <p:cNvPr id="2" name="Action Button: Forward or Next 1">
            <a:hlinkClick r:id="" action="ppaction://hlinkshowjump?jump=nextslide" highlightClick="1"/>
          </p:cNvPr>
          <p:cNvSpPr/>
          <p:nvPr/>
        </p:nvSpPr>
        <p:spPr>
          <a:xfrm>
            <a:off x="457201" y="5562600"/>
            <a:ext cx="1142999" cy="685800"/>
          </a:xfrm>
          <a:prstGeom prst="actionButtonForwardNex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2247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3.05556E-6 -4.46602E-6 L 0.21268 -0.00554 " pathEditMode="relative" rAng="0" ptsTypes="AA">
                                      <p:cBhvr>
                                        <p:cTn id="6" dur="2000" fill="hold"/>
                                        <p:tgtEl>
                                          <p:spTgt spid="7"/>
                                        </p:tgtEl>
                                        <p:attrNameLst>
                                          <p:attrName>ppt_x</p:attrName>
                                          <p:attrName>ppt_y</p:attrName>
                                        </p:attrNameLst>
                                      </p:cBhvr>
                                      <p:rCtr x="10625" y="-277"/>
                                    </p:animMotion>
                                  </p:childTnLst>
                                </p:cTn>
                              </p:par>
                              <p:par>
                                <p:cTn id="7" presetID="63" presetClass="path" presetSubtype="0" accel="50000" decel="50000" fill="hold" grpId="0" nodeType="withEffect">
                                  <p:stCondLst>
                                    <p:cond delay="0"/>
                                  </p:stCondLst>
                                  <p:childTnLst>
                                    <p:animMotion origin="layout" path="M -3.33333E-6 -4.46602E-6 L 0.225 -0.00554 " pathEditMode="relative" rAng="0" ptsTypes="AA">
                                      <p:cBhvr>
                                        <p:cTn id="8" dur="2000" fill="hold"/>
                                        <p:tgtEl>
                                          <p:spTgt spid="6"/>
                                        </p:tgtEl>
                                        <p:attrNameLst>
                                          <p:attrName>ppt_x</p:attrName>
                                          <p:attrName>ppt_y</p:attrName>
                                        </p:attrNameLst>
                                      </p:cBhvr>
                                      <p:rCtr x="11250" y="-277"/>
                                    </p:animMotion>
                                  </p:childTnLst>
                                </p:cTn>
                              </p:par>
                            </p:childTnLst>
                          </p:cTn>
                        </p:par>
                      </p:childTnLst>
                    </p:cTn>
                  </p:par>
                  <p:par>
                    <p:cTn id="9" fill="hold">
                      <p:stCondLst>
                        <p:cond delay="indefinite"/>
                      </p:stCondLst>
                      <p:childTnLst>
                        <p:par>
                          <p:cTn id="10" fill="hold">
                            <p:stCondLst>
                              <p:cond delay="0"/>
                            </p:stCondLst>
                            <p:childTnLst>
                              <p:par>
                                <p:cTn id="11" presetID="35" presetClass="path" presetSubtype="0" accel="50000" decel="50000" fill="hold" grpId="0" nodeType="clickEffect">
                                  <p:stCondLst>
                                    <p:cond delay="0"/>
                                  </p:stCondLst>
                                  <p:childTnLst>
                                    <p:animMotion origin="layout" path="M 2.77778E-6 -4.46602E-6 L -0.33368 -0.00554 " pathEditMode="relative" rAng="0" ptsTypes="AA">
                                      <p:cBhvr>
                                        <p:cTn id="12" dur="2000" fill="hold"/>
                                        <p:tgtEl>
                                          <p:spTgt spid="8"/>
                                        </p:tgtEl>
                                        <p:attrNameLst>
                                          <p:attrName>ppt_x</p:attrName>
                                          <p:attrName>ppt_y</p:attrName>
                                        </p:attrNameLst>
                                      </p:cBhvr>
                                      <p:rCtr x="-16684" y="-277"/>
                                    </p:animMotion>
                                  </p:childTnLst>
                                </p:cTn>
                              </p:par>
                              <p:par>
                                <p:cTn id="13" presetID="35" presetClass="path" presetSubtype="0" accel="50000" decel="50000" fill="hold" nodeType="withEffect">
                                  <p:stCondLst>
                                    <p:cond delay="0"/>
                                  </p:stCondLst>
                                  <p:childTnLst>
                                    <p:animMotion origin="layout" path="M 4.72222E-6 -4.46602E-6 L -0.23872 -0.00554 " pathEditMode="relative" rAng="0" ptsTypes="AA">
                                      <p:cBhvr>
                                        <p:cTn id="14" dur="2000" fill="hold"/>
                                        <p:tgtEl>
                                          <p:spTgt spid="9"/>
                                        </p:tgtEl>
                                        <p:attrNameLst>
                                          <p:attrName>ppt_x</p:attrName>
                                          <p:attrName>ppt_y</p:attrName>
                                        </p:attrNameLst>
                                      </p:cBhvr>
                                      <p:rCtr x="-11944" y="-27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33800" y="1524000"/>
            <a:ext cx="2514600" cy="40386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r>
              <a:rPr lang="en-US" dirty="0" smtClean="0"/>
              <a:t>ABDUL RAHMAN</a:t>
            </a:r>
          </a:p>
          <a:p>
            <a:pPr algn="ctr"/>
            <a:endParaRPr lang="en-US" dirty="0"/>
          </a:p>
        </p:txBody>
      </p:sp>
      <p:sp>
        <p:nvSpPr>
          <p:cNvPr id="5" name="Rectangle 4"/>
          <p:cNvSpPr/>
          <p:nvPr/>
        </p:nvSpPr>
        <p:spPr>
          <a:xfrm>
            <a:off x="838200" y="1524000"/>
            <a:ext cx="2514600" cy="403860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dirty="0" smtClean="0"/>
              <a:t>SELAMAT HARI JADI</a:t>
            </a:r>
            <a:endParaRPr lang="en-US" sz="2800" dirty="0"/>
          </a:p>
        </p:txBody>
      </p:sp>
      <p:sp>
        <p:nvSpPr>
          <p:cNvPr id="6" name="Action Button: Custom 5">
            <a:hlinkClick r:id="rId2" action="ppaction://hlinksldjump" highlightClick="1"/>
          </p:cNvPr>
          <p:cNvSpPr/>
          <p:nvPr/>
        </p:nvSpPr>
        <p:spPr>
          <a:xfrm>
            <a:off x="304800" y="5943600"/>
            <a:ext cx="1295400" cy="685800"/>
          </a:xfrm>
          <a:prstGeom prst="actionButtonBlank">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dirty="0" smtClean="0">
                <a:latin typeface="Consolas" pitchFamily="49" charset="0"/>
                <a:cs typeface="Consolas" pitchFamily="49" charset="0"/>
              </a:rPr>
              <a:t>BACK</a:t>
            </a:r>
            <a:endParaRPr lang="en-US" sz="2400" dirty="0">
              <a:latin typeface="Consolas" pitchFamily="49" charset="0"/>
              <a:cs typeface="Consolas" pitchFamily="49" charset="0"/>
            </a:endParaRPr>
          </a:p>
        </p:txBody>
      </p:sp>
    </p:spTree>
    <p:extLst>
      <p:ext uri="{BB962C8B-B14F-4D97-AF65-F5344CB8AC3E}">
        <p14:creationId xmlns:p14="http://schemas.microsoft.com/office/powerpoint/2010/main" val="3181359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3.33333E-6 -6.93481E-8 L 0.32083 -0.00555 " pathEditMode="relative" rAng="0" ptsTypes="AA">
                                      <p:cBhvr>
                                        <p:cTn id="6" dur="2000" fill="hold"/>
                                        <p:tgtEl>
                                          <p:spTgt spid="5"/>
                                        </p:tgtEl>
                                        <p:attrNameLst>
                                          <p:attrName>ppt_x</p:attrName>
                                          <p:attrName>ppt_y</p:attrName>
                                        </p:attrNameLst>
                                      </p:cBhvr>
                                      <p:rCtr x="16042" y="-27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Alat</a:t>
            </a:r>
            <a:r>
              <a:rPr lang="en-US" dirty="0" smtClean="0"/>
              <a:t> </a:t>
            </a:r>
            <a:r>
              <a:rPr lang="en-US" dirty="0" err="1" smtClean="0"/>
              <a:t>dan</a:t>
            </a:r>
            <a:r>
              <a:rPr lang="en-US" dirty="0" smtClean="0"/>
              <a:t> </a:t>
            </a:r>
            <a:r>
              <a:rPr lang="en-US" dirty="0" err="1" smtClean="0"/>
              <a:t>Bahan</a:t>
            </a:r>
            <a:endParaRPr lang="en-US" dirty="0"/>
          </a:p>
        </p:txBody>
      </p:sp>
    </p:spTree>
    <p:extLst>
      <p:ext uri="{BB962C8B-B14F-4D97-AF65-F5344CB8AC3E}">
        <p14:creationId xmlns:p14="http://schemas.microsoft.com/office/powerpoint/2010/main" val="322798935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3921295"/>
            <a:ext cx="4267200" cy="1173162"/>
          </a:xfrm>
        </p:spPr>
        <p:txBody>
          <a:bodyPr/>
          <a:lstStyle/>
          <a:p>
            <a:r>
              <a:rPr lang="en-US" dirty="0" err="1" smtClean="0"/>
              <a:t>Layar</a:t>
            </a:r>
            <a:r>
              <a:rPr lang="en-US" dirty="0" smtClean="0"/>
              <a:t> </a:t>
            </a:r>
            <a:r>
              <a:rPr lang="en-US" dirty="0" err="1" smtClean="0"/>
              <a:t>Skrin</a:t>
            </a:r>
            <a:endParaRPr lang="en-US" dirty="0"/>
          </a:p>
        </p:txBody>
      </p:sp>
      <p:pic>
        <p:nvPicPr>
          <p:cNvPr id="1026" name="Picture 2" descr="http://202.67.224.136/pdimage/30/1485030_tripodprojectorscree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57200"/>
            <a:ext cx="4048125" cy="462915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Tree>
    <p:extLst>
      <p:ext uri="{BB962C8B-B14F-4D97-AF65-F5344CB8AC3E}">
        <p14:creationId xmlns:p14="http://schemas.microsoft.com/office/powerpoint/2010/main" val="39570833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Troli</a:t>
            </a:r>
            <a:r>
              <a:rPr lang="en-US" dirty="0" smtClean="0"/>
              <a:t> </a:t>
            </a:r>
            <a:endParaRPr lang="en-US" dirty="0"/>
          </a:p>
        </p:txBody>
      </p:sp>
      <p:pic>
        <p:nvPicPr>
          <p:cNvPr id="5122" name="Picture 2" descr="http://76.my/Malaysia/ez-ohp-trolley-max-center-weight-30kg-max-side-weight-5kg-1005-16-bruceleestore@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828799"/>
            <a:ext cx="3733800" cy="38473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124" name="Picture 4" descr="http://www.vumaoffice.co.za/images/TROLLE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373549"/>
            <a:ext cx="3810000" cy="38290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042801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111" y="4593719"/>
            <a:ext cx="8229600" cy="1143000"/>
          </a:xfrm>
        </p:spPr>
        <p:txBody>
          <a:bodyPr/>
          <a:lstStyle/>
          <a:p>
            <a:r>
              <a:rPr lang="en-US" dirty="0" err="1" smtClean="0"/>
              <a:t>Mentol</a:t>
            </a:r>
            <a:r>
              <a:rPr lang="en-US" dirty="0" smtClean="0"/>
              <a:t> </a:t>
            </a:r>
            <a:endParaRPr lang="en-US" dirty="0"/>
          </a:p>
        </p:txBody>
      </p:sp>
      <p:pic>
        <p:nvPicPr>
          <p:cNvPr id="6146" name="Picture 2" descr="http://t3.gstatic.com/images?q=tbn:ANd9GcTVnVQwm-FRvRAXclqBPcxwryHX6qBJujqSHiuHo3bHk4wlfCt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536" y="1447800"/>
            <a:ext cx="7425140" cy="28956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Tree>
    <p:extLst>
      <p:ext uri="{BB962C8B-B14F-4D97-AF65-F5344CB8AC3E}">
        <p14:creationId xmlns:p14="http://schemas.microsoft.com/office/powerpoint/2010/main" val="345382470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Pen OHP</a:t>
            </a:r>
            <a:endParaRPr lang="en-US" dirty="0"/>
          </a:p>
        </p:txBody>
      </p:sp>
      <p:pic>
        <p:nvPicPr>
          <p:cNvPr id="7170" name="Picture 2" descr="http://www.lowcostoffice.ie/images/T/500194-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4779" y="1601011"/>
            <a:ext cx="2857500" cy="2857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172" name="Picture 4" descr="http://media.readers.in/catalog/product/cache/1/image/9df78eab33525d08d6e5fb8d27136e95/f/i/file_17_3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1581961"/>
            <a:ext cx="2895600" cy="2895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174" name="Picture 6" descr="http://img.tradeindia.com/fp/1/001/437/91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9154" y="4724400"/>
            <a:ext cx="4286250" cy="1876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10770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639762"/>
          </a:xfrm>
          <a:ln/>
        </p:spPr>
        <p:style>
          <a:lnRef idx="2">
            <a:schemeClr val="dk1"/>
          </a:lnRef>
          <a:fillRef idx="1">
            <a:schemeClr val="lt1"/>
          </a:fillRef>
          <a:effectRef idx="0">
            <a:schemeClr val="dk1"/>
          </a:effectRef>
          <a:fontRef idx="minor">
            <a:schemeClr val="dk1"/>
          </a:fontRef>
        </p:style>
        <p:txBody>
          <a:bodyPr>
            <a:noAutofit/>
          </a:bodyPr>
          <a:lstStyle/>
          <a:p>
            <a:pPr algn="ctr" eaLnBrk="1" fontAlgn="auto" hangingPunct="1">
              <a:spcAft>
                <a:spcPts val="0"/>
              </a:spcAft>
              <a:defRPr/>
            </a:pPr>
            <a:r>
              <a:rPr lang="sv-SE" sz="3200" b="1" dirty="0" smtClean="0"/>
              <a:t/>
            </a:r>
            <a:br>
              <a:rPr lang="sv-SE" sz="3200" b="1" dirty="0" smtClean="0"/>
            </a:br>
            <a:r>
              <a:rPr lang="sv-SE" sz="3200" b="1" dirty="0" smtClean="0"/>
              <a:t>Bahagian-bahagian dan  fungsi ohp</a:t>
            </a:r>
            <a:r>
              <a:rPr lang="sv-SE" sz="3200" dirty="0" smtClean="0"/>
              <a:t/>
            </a:r>
            <a:br>
              <a:rPr lang="sv-SE" sz="3200" dirty="0" smtClean="0"/>
            </a:br>
            <a:endParaRPr lang="en-US" sz="3200" dirty="0"/>
          </a:p>
        </p:txBody>
      </p:sp>
      <p:pic>
        <p:nvPicPr>
          <p:cNvPr id="5" name="Picture 3" descr="C:\Users\user\Desktop\images (1).jpg"/>
          <p:cNvPicPr>
            <a:picLocks noGrp="1" noChangeAspect="1" noChangeArrowheads="1"/>
          </p:cNvPicPr>
          <p:nvPr>
            <p:ph idx="1"/>
          </p:nvPr>
        </p:nvPicPr>
        <p:blipFill>
          <a:blip r:embed="rId2" cstate="print"/>
          <a:srcRect/>
          <a:stretch>
            <a:fillRect/>
          </a:stretch>
        </p:blipFill>
        <p:spPr bwMode="auto">
          <a:xfrm>
            <a:off x="1066800" y="1196181"/>
            <a:ext cx="6781800" cy="5105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ctangle 5"/>
          <p:cNvSpPr/>
          <p:nvPr/>
        </p:nvSpPr>
        <p:spPr>
          <a:xfrm>
            <a:off x="3581400" y="2819400"/>
            <a:ext cx="1524000" cy="533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err="1" smtClean="0">
                <a:solidFill>
                  <a:schemeClr val="tx1"/>
                </a:solidFill>
              </a:rPr>
              <a:t>Pentas</a:t>
            </a:r>
            <a:r>
              <a:rPr lang="en-US" dirty="0" smtClean="0">
                <a:solidFill>
                  <a:schemeClr val="tx1"/>
                </a:solidFill>
              </a:rPr>
              <a:t> </a:t>
            </a:r>
            <a:r>
              <a:rPr lang="en-US" dirty="0" err="1" smtClean="0">
                <a:solidFill>
                  <a:schemeClr val="tx1"/>
                </a:solidFill>
              </a:rPr>
              <a:t>kaca</a:t>
            </a:r>
            <a:endParaRPr lang="ms-MY" dirty="0">
              <a:solidFill>
                <a:schemeClr val="tx1"/>
              </a:solidFill>
            </a:endParaRPr>
          </a:p>
        </p:txBody>
      </p:sp>
      <p:sp>
        <p:nvSpPr>
          <p:cNvPr id="7" name="Rectangle 6"/>
          <p:cNvSpPr/>
          <p:nvPr/>
        </p:nvSpPr>
        <p:spPr>
          <a:xfrm>
            <a:off x="990600" y="1600200"/>
            <a:ext cx="1752600" cy="762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err="1" smtClean="0">
                <a:solidFill>
                  <a:schemeClr val="tx1"/>
                </a:solidFill>
              </a:rPr>
              <a:t>Cermin</a:t>
            </a:r>
            <a:r>
              <a:rPr lang="en-US" dirty="0" smtClean="0">
                <a:solidFill>
                  <a:schemeClr val="tx1"/>
                </a:solidFill>
              </a:rPr>
              <a:t> </a:t>
            </a:r>
            <a:r>
              <a:rPr lang="en-US" dirty="0" err="1" smtClean="0">
                <a:solidFill>
                  <a:schemeClr val="tx1"/>
                </a:solidFill>
              </a:rPr>
              <a:t>projeksi</a:t>
            </a:r>
            <a:endParaRPr lang="ms-MY" dirty="0">
              <a:solidFill>
                <a:schemeClr val="tx1"/>
              </a:solidFill>
            </a:endParaRPr>
          </a:p>
        </p:txBody>
      </p:sp>
      <p:sp>
        <p:nvSpPr>
          <p:cNvPr id="8" name="Rectangle 7"/>
          <p:cNvSpPr/>
          <p:nvPr/>
        </p:nvSpPr>
        <p:spPr>
          <a:xfrm>
            <a:off x="381000" y="4419600"/>
            <a:ext cx="1676400" cy="685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solidFill>
                  <a:schemeClr val="tx1"/>
                </a:solidFill>
              </a:rPr>
              <a:t>Dial </a:t>
            </a:r>
            <a:r>
              <a:rPr lang="en-US" dirty="0" err="1" smtClean="0">
                <a:solidFill>
                  <a:schemeClr val="tx1"/>
                </a:solidFill>
              </a:rPr>
              <a:t>penukar</a:t>
            </a:r>
            <a:r>
              <a:rPr lang="en-US" dirty="0" smtClean="0">
                <a:solidFill>
                  <a:schemeClr val="tx1"/>
                </a:solidFill>
              </a:rPr>
              <a:t> </a:t>
            </a:r>
            <a:r>
              <a:rPr lang="en-US" dirty="0" err="1" smtClean="0">
                <a:solidFill>
                  <a:schemeClr val="tx1"/>
                </a:solidFill>
              </a:rPr>
              <a:t>lampu</a:t>
            </a:r>
            <a:endParaRPr lang="ms-MY" dirty="0">
              <a:solidFill>
                <a:schemeClr val="tx1"/>
              </a:solidFill>
            </a:endParaRPr>
          </a:p>
        </p:txBody>
      </p:sp>
      <p:sp>
        <p:nvSpPr>
          <p:cNvPr id="9" name="Rectangle 8"/>
          <p:cNvSpPr/>
          <p:nvPr/>
        </p:nvSpPr>
        <p:spPr>
          <a:xfrm>
            <a:off x="7315200" y="3276600"/>
            <a:ext cx="1524000" cy="533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err="1" smtClean="0">
                <a:solidFill>
                  <a:schemeClr val="tx1"/>
                </a:solidFill>
              </a:rPr>
              <a:t>Tombol</a:t>
            </a:r>
            <a:r>
              <a:rPr lang="en-US" dirty="0" smtClean="0">
                <a:solidFill>
                  <a:schemeClr val="tx1"/>
                </a:solidFill>
              </a:rPr>
              <a:t> </a:t>
            </a:r>
            <a:r>
              <a:rPr lang="en-US" dirty="0" err="1" smtClean="0">
                <a:solidFill>
                  <a:schemeClr val="tx1"/>
                </a:solidFill>
              </a:rPr>
              <a:t>fokus</a:t>
            </a:r>
            <a:endParaRPr lang="ms-MY" dirty="0">
              <a:solidFill>
                <a:schemeClr val="tx1"/>
              </a:solidFill>
            </a:endParaRPr>
          </a:p>
        </p:txBody>
      </p:sp>
      <p:sp>
        <p:nvSpPr>
          <p:cNvPr id="10" name="Rectangle 9"/>
          <p:cNvSpPr/>
          <p:nvPr/>
        </p:nvSpPr>
        <p:spPr>
          <a:xfrm>
            <a:off x="7239000" y="1981200"/>
            <a:ext cx="1676400" cy="914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smtClean="0">
              <a:solidFill>
                <a:schemeClr val="tx1"/>
              </a:solidFill>
            </a:endParaRPr>
          </a:p>
          <a:p>
            <a:pPr algn="ctr"/>
            <a:r>
              <a:rPr lang="en-US" dirty="0" err="1" smtClean="0">
                <a:solidFill>
                  <a:schemeClr val="tx1"/>
                </a:solidFill>
              </a:rPr>
              <a:t>Tiang</a:t>
            </a:r>
            <a:r>
              <a:rPr lang="en-US" dirty="0" smtClean="0">
                <a:solidFill>
                  <a:schemeClr val="tx1"/>
                </a:solidFill>
              </a:rPr>
              <a:t> </a:t>
            </a:r>
            <a:r>
              <a:rPr lang="en-US" dirty="0" err="1" smtClean="0">
                <a:solidFill>
                  <a:schemeClr val="tx1"/>
                </a:solidFill>
              </a:rPr>
              <a:t>Kepala</a:t>
            </a:r>
            <a:r>
              <a:rPr lang="en-US" dirty="0" smtClean="0">
                <a:solidFill>
                  <a:schemeClr val="tx1"/>
                </a:solidFill>
              </a:rPr>
              <a:t> </a:t>
            </a:r>
            <a:r>
              <a:rPr lang="en-US" dirty="0" err="1" smtClean="0">
                <a:solidFill>
                  <a:schemeClr val="tx1"/>
                </a:solidFill>
              </a:rPr>
              <a:t>pengunjur</a:t>
            </a:r>
            <a:endParaRPr lang="ms-MY" dirty="0" smtClean="0">
              <a:solidFill>
                <a:schemeClr val="tx1"/>
              </a:solidFill>
            </a:endParaRPr>
          </a:p>
          <a:p>
            <a:pPr algn="ctr"/>
            <a:endParaRPr lang="ms-MY" dirty="0">
              <a:solidFill>
                <a:schemeClr val="tx1"/>
              </a:solidFill>
            </a:endParaRPr>
          </a:p>
        </p:txBody>
      </p:sp>
      <p:sp>
        <p:nvSpPr>
          <p:cNvPr id="13" name="Rectangle 12"/>
          <p:cNvSpPr/>
          <p:nvPr/>
        </p:nvSpPr>
        <p:spPr>
          <a:xfrm>
            <a:off x="762000" y="5791200"/>
            <a:ext cx="1828800" cy="533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err="1" smtClean="0">
                <a:solidFill>
                  <a:schemeClr val="tx1"/>
                </a:solidFill>
              </a:rPr>
              <a:t>Suis</a:t>
            </a:r>
            <a:r>
              <a:rPr lang="en-US" dirty="0" smtClean="0">
                <a:solidFill>
                  <a:schemeClr val="tx1"/>
                </a:solidFill>
              </a:rPr>
              <a:t> </a:t>
            </a:r>
            <a:r>
              <a:rPr lang="en-US" dirty="0" err="1" smtClean="0">
                <a:solidFill>
                  <a:schemeClr val="tx1"/>
                </a:solidFill>
              </a:rPr>
              <a:t>tutup</a:t>
            </a:r>
            <a:r>
              <a:rPr lang="en-US" dirty="0" smtClean="0">
                <a:solidFill>
                  <a:schemeClr val="tx1"/>
                </a:solidFill>
              </a:rPr>
              <a:t> </a:t>
            </a:r>
            <a:r>
              <a:rPr lang="en-US" dirty="0" err="1" smtClean="0">
                <a:solidFill>
                  <a:schemeClr val="tx1"/>
                </a:solidFill>
              </a:rPr>
              <a:t>buka</a:t>
            </a:r>
            <a:endParaRPr lang="ms-MY" dirty="0">
              <a:solidFill>
                <a:schemeClr val="tx1"/>
              </a:solidFill>
            </a:endParaRPr>
          </a:p>
        </p:txBody>
      </p:sp>
      <p:sp>
        <p:nvSpPr>
          <p:cNvPr id="14" name="Rectangle 13"/>
          <p:cNvSpPr/>
          <p:nvPr/>
        </p:nvSpPr>
        <p:spPr>
          <a:xfrm>
            <a:off x="1143000" y="2819400"/>
            <a:ext cx="1524000" cy="533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err="1" smtClean="0">
                <a:solidFill>
                  <a:schemeClr val="tx1"/>
                </a:solidFill>
              </a:rPr>
              <a:t>Lensa</a:t>
            </a:r>
            <a:r>
              <a:rPr lang="en-US" dirty="0" smtClean="0">
                <a:solidFill>
                  <a:schemeClr val="tx1"/>
                </a:solidFill>
              </a:rPr>
              <a:t> </a:t>
            </a:r>
            <a:endParaRPr lang="ms-MY" dirty="0">
              <a:solidFill>
                <a:schemeClr val="tx1"/>
              </a:solidFill>
            </a:endParaRPr>
          </a:p>
        </p:txBody>
      </p:sp>
      <p:cxnSp>
        <p:nvCxnSpPr>
          <p:cNvPr id="16" name="Straight Arrow Connector 15"/>
          <p:cNvCxnSpPr/>
          <p:nvPr/>
        </p:nvCxnSpPr>
        <p:spPr>
          <a:xfrm>
            <a:off x="4343400" y="3505200"/>
            <a:ext cx="0" cy="4572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7" name="Straight Arrow Connector 16"/>
          <p:cNvCxnSpPr/>
          <p:nvPr/>
        </p:nvCxnSpPr>
        <p:spPr>
          <a:xfrm>
            <a:off x="2895600" y="1981200"/>
            <a:ext cx="6858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8" name="Straight Arrow Connector 17"/>
          <p:cNvCxnSpPr/>
          <p:nvPr/>
        </p:nvCxnSpPr>
        <p:spPr>
          <a:xfrm flipV="1">
            <a:off x="2743200" y="2438400"/>
            <a:ext cx="1143000" cy="6858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flipH="1" flipV="1">
            <a:off x="6477000" y="3505200"/>
            <a:ext cx="685800" cy="2286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a:xfrm flipH="1">
            <a:off x="6553200" y="2514600"/>
            <a:ext cx="6858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1" name="Straight Arrow Connector 20"/>
          <p:cNvCxnSpPr/>
          <p:nvPr/>
        </p:nvCxnSpPr>
        <p:spPr>
          <a:xfrm flipV="1">
            <a:off x="2743200" y="5791200"/>
            <a:ext cx="914400" cy="4572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4" name="Straight Arrow Connector 33"/>
          <p:cNvCxnSpPr/>
          <p:nvPr/>
        </p:nvCxnSpPr>
        <p:spPr>
          <a:xfrm>
            <a:off x="2133600" y="4876800"/>
            <a:ext cx="990600" cy="4572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8" name="Rectangle 37"/>
          <p:cNvSpPr/>
          <p:nvPr/>
        </p:nvSpPr>
        <p:spPr>
          <a:xfrm>
            <a:off x="6096000" y="1143000"/>
            <a:ext cx="1524000" cy="685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err="1" smtClean="0">
                <a:solidFill>
                  <a:schemeClr val="tx1"/>
                </a:solidFill>
              </a:rPr>
              <a:t>Kepala</a:t>
            </a:r>
            <a:r>
              <a:rPr lang="en-US" dirty="0" smtClean="0">
                <a:solidFill>
                  <a:schemeClr val="tx1"/>
                </a:solidFill>
              </a:rPr>
              <a:t> </a:t>
            </a:r>
            <a:r>
              <a:rPr lang="en-US" dirty="0" err="1" smtClean="0">
                <a:solidFill>
                  <a:schemeClr val="tx1"/>
                </a:solidFill>
              </a:rPr>
              <a:t>pengunjur</a:t>
            </a:r>
            <a:endParaRPr lang="ms-MY" dirty="0">
              <a:solidFill>
                <a:schemeClr val="tx1"/>
              </a:solidFill>
            </a:endParaRPr>
          </a:p>
        </p:txBody>
      </p:sp>
      <p:cxnSp>
        <p:nvCxnSpPr>
          <p:cNvPr id="39" name="Straight Arrow Connector 38"/>
          <p:cNvCxnSpPr/>
          <p:nvPr/>
        </p:nvCxnSpPr>
        <p:spPr>
          <a:xfrm flipH="1">
            <a:off x="5105400" y="1524000"/>
            <a:ext cx="914400" cy="4572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2" name="Rectangle 41"/>
          <p:cNvSpPr/>
          <p:nvPr/>
        </p:nvSpPr>
        <p:spPr>
          <a:xfrm>
            <a:off x="6934200" y="5257800"/>
            <a:ext cx="1524000" cy="762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err="1" smtClean="0">
                <a:solidFill>
                  <a:schemeClr val="tx1"/>
                </a:solidFill>
              </a:rPr>
              <a:t>Peti</a:t>
            </a:r>
            <a:r>
              <a:rPr lang="en-US" dirty="0" smtClean="0">
                <a:solidFill>
                  <a:schemeClr val="tx1"/>
                </a:solidFill>
              </a:rPr>
              <a:t> </a:t>
            </a:r>
            <a:r>
              <a:rPr lang="en-US" dirty="0" err="1" smtClean="0">
                <a:solidFill>
                  <a:schemeClr val="tx1"/>
                </a:solidFill>
              </a:rPr>
              <a:t>sumber</a:t>
            </a:r>
            <a:r>
              <a:rPr lang="en-US" dirty="0" smtClean="0">
                <a:solidFill>
                  <a:schemeClr val="tx1"/>
                </a:solidFill>
              </a:rPr>
              <a:t> </a:t>
            </a:r>
            <a:r>
              <a:rPr lang="en-US" dirty="0" err="1" smtClean="0">
                <a:solidFill>
                  <a:schemeClr val="tx1"/>
                </a:solidFill>
              </a:rPr>
              <a:t>cahaya</a:t>
            </a:r>
            <a:endParaRPr lang="ms-MY" dirty="0">
              <a:solidFill>
                <a:schemeClr val="tx1"/>
              </a:solidFill>
            </a:endParaRPr>
          </a:p>
        </p:txBody>
      </p:sp>
      <p:cxnSp>
        <p:nvCxnSpPr>
          <p:cNvPr id="43" name="Straight Arrow Connector 42"/>
          <p:cNvCxnSpPr/>
          <p:nvPr/>
        </p:nvCxnSpPr>
        <p:spPr>
          <a:xfrm flipH="1" flipV="1">
            <a:off x="5715000" y="5105400"/>
            <a:ext cx="1143000" cy="4572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76435340"/>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8800" y="1868626"/>
            <a:ext cx="3276600" cy="1143000"/>
          </a:xfrm>
        </p:spPr>
        <p:txBody>
          <a:bodyPr>
            <a:normAutofit fontScale="90000"/>
          </a:bodyPr>
          <a:lstStyle/>
          <a:p>
            <a:r>
              <a:rPr lang="en-US" dirty="0" err="1" smtClean="0"/>
              <a:t>Transparensi</a:t>
            </a:r>
            <a:r>
              <a:rPr lang="en-US" dirty="0" smtClean="0"/>
              <a:t/>
            </a:r>
            <a:br>
              <a:rPr lang="en-US" dirty="0" smtClean="0"/>
            </a:br>
            <a:r>
              <a:rPr lang="en-US" dirty="0" smtClean="0"/>
              <a:t> OHP</a:t>
            </a:r>
            <a:endParaRPr lang="en-US" dirty="0"/>
          </a:p>
        </p:txBody>
      </p:sp>
      <p:pic>
        <p:nvPicPr>
          <p:cNvPr id="8194" name="Picture 2" descr="http://www.photopaperdirect.com/product_images/d/a4_inkjet_overhead_transparency_film_ohp_film___14035.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416064"/>
            <a:ext cx="2828925" cy="4048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8196" name="Picture 4" descr="http://sofiesalvador.files.wordpress.com/2010/11/img_318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3916410"/>
            <a:ext cx="3807356" cy="25391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8198" name="Picture 6" descr="http://i00.i.aliimg.com/photo/v1/200561112/OHP_Transparency_Film_for_best_pric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862" y="2951746"/>
            <a:ext cx="3429000"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330462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Panduan</a:t>
            </a:r>
            <a:r>
              <a:rPr lang="en-US" dirty="0" smtClean="0"/>
              <a:t> </a:t>
            </a:r>
            <a:r>
              <a:rPr lang="en-US" dirty="0" err="1" smtClean="0"/>
              <a:t>Penjagaan</a:t>
            </a:r>
            <a:r>
              <a:rPr lang="en-US" dirty="0" smtClean="0"/>
              <a:t> </a:t>
            </a:r>
            <a:r>
              <a:rPr lang="en-US" dirty="0" err="1" smtClean="0"/>
              <a:t>Filem</a:t>
            </a:r>
            <a:r>
              <a:rPr lang="en-US" dirty="0" smtClean="0"/>
              <a:t> </a:t>
            </a:r>
            <a:r>
              <a:rPr lang="en-US" dirty="0" err="1" smtClean="0"/>
              <a:t>Transparensi</a:t>
            </a:r>
            <a:endParaRPr lang="en-US" dirty="0"/>
          </a:p>
        </p:txBody>
      </p:sp>
      <p:sp>
        <p:nvSpPr>
          <p:cNvPr id="3" name="Content Placeholder 2"/>
          <p:cNvSpPr>
            <a:spLocks noGrp="1"/>
          </p:cNvSpPr>
          <p:nvPr>
            <p:ph idx="1"/>
          </p:nvPr>
        </p:nvSpPr>
        <p:spPr/>
        <p:txBody>
          <a:bodyPr/>
          <a:lstStyle/>
          <a:p>
            <a:r>
              <a:rPr lang="en-US" dirty="0" err="1" smtClean="0"/>
              <a:t>Gunakan</a:t>
            </a:r>
            <a:r>
              <a:rPr lang="en-US" dirty="0" smtClean="0"/>
              <a:t> </a:t>
            </a:r>
            <a:r>
              <a:rPr lang="en-US" dirty="0" err="1" smtClean="0"/>
              <a:t>bingkai</a:t>
            </a:r>
            <a:r>
              <a:rPr lang="en-US" dirty="0" smtClean="0"/>
              <a:t> </a:t>
            </a:r>
            <a:r>
              <a:rPr lang="en-US" dirty="0" err="1" smtClean="0"/>
              <a:t>atau</a:t>
            </a:r>
            <a:r>
              <a:rPr lang="en-US" dirty="0" smtClean="0"/>
              <a:t> </a:t>
            </a:r>
            <a:r>
              <a:rPr lang="en-US" dirty="0" err="1" smtClean="0"/>
              <a:t>pemidang</a:t>
            </a:r>
            <a:r>
              <a:rPr lang="en-US" dirty="0" smtClean="0"/>
              <a:t> </a:t>
            </a:r>
            <a:r>
              <a:rPr lang="en-US" dirty="0" err="1" smtClean="0"/>
              <a:t>untuk</a:t>
            </a:r>
            <a:r>
              <a:rPr lang="en-US" dirty="0" smtClean="0"/>
              <a:t> </a:t>
            </a:r>
            <a:r>
              <a:rPr lang="en-US" dirty="0" err="1" smtClean="0"/>
              <a:t>elak</a:t>
            </a:r>
            <a:r>
              <a:rPr lang="en-US" dirty="0" smtClean="0"/>
              <a:t> </a:t>
            </a:r>
            <a:r>
              <a:rPr lang="en-US" dirty="0" err="1" smtClean="0"/>
              <a:t>berkedut</a:t>
            </a:r>
            <a:r>
              <a:rPr lang="en-US" dirty="0" smtClean="0"/>
              <a:t>, </a:t>
            </a:r>
            <a:r>
              <a:rPr lang="en-US" dirty="0" err="1" smtClean="0"/>
              <a:t>terlipat</a:t>
            </a:r>
            <a:r>
              <a:rPr lang="en-US" dirty="0" smtClean="0"/>
              <a:t>, </a:t>
            </a:r>
            <a:r>
              <a:rPr lang="en-US" dirty="0" err="1" smtClean="0"/>
              <a:t>berkoyak</a:t>
            </a:r>
            <a:r>
              <a:rPr lang="en-US" dirty="0" smtClean="0"/>
              <a:t>.</a:t>
            </a:r>
          </a:p>
          <a:p>
            <a:r>
              <a:rPr lang="en-US" dirty="0" err="1" smtClean="0"/>
              <a:t>Tulis</a:t>
            </a:r>
            <a:r>
              <a:rPr lang="en-US" dirty="0" smtClean="0"/>
              <a:t> </a:t>
            </a:r>
            <a:r>
              <a:rPr lang="en-US" dirty="0" err="1" smtClean="0"/>
              <a:t>tajuk</a:t>
            </a:r>
            <a:r>
              <a:rPr lang="en-US" dirty="0" smtClean="0"/>
              <a:t> </a:t>
            </a:r>
            <a:r>
              <a:rPr lang="en-US" dirty="0" err="1" smtClean="0"/>
              <a:t>dan</a:t>
            </a:r>
            <a:r>
              <a:rPr lang="en-US" dirty="0" smtClean="0"/>
              <a:t> </a:t>
            </a:r>
            <a:r>
              <a:rPr lang="en-US" dirty="0" err="1" smtClean="0"/>
              <a:t>ringkasan</a:t>
            </a:r>
            <a:r>
              <a:rPr lang="en-US" dirty="0" smtClean="0"/>
              <a:t> di </a:t>
            </a:r>
            <a:r>
              <a:rPr lang="en-US" dirty="0" err="1" smtClean="0"/>
              <a:t>bahagian</a:t>
            </a:r>
            <a:r>
              <a:rPr lang="en-US" dirty="0" smtClean="0"/>
              <a:t> </a:t>
            </a:r>
            <a:r>
              <a:rPr lang="en-US" dirty="0" err="1" smtClean="0"/>
              <a:t>bawah</a:t>
            </a:r>
            <a:r>
              <a:rPr lang="en-US" dirty="0" smtClean="0"/>
              <a:t> </a:t>
            </a:r>
            <a:r>
              <a:rPr lang="en-US" dirty="0" err="1" smtClean="0"/>
              <a:t>bingkai</a:t>
            </a:r>
            <a:r>
              <a:rPr lang="en-US" dirty="0" smtClean="0"/>
              <a:t>.</a:t>
            </a:r>
          </a:p>
          <a:p>
            <a:r>
              <a:rPr lang="en-US" dirty="0" err="1" smtClean="0"/>
              <a:t>Lapik</a:t>
            </a:r>
            <a:r>
              <a:rPr lang="en-US" dirty="0" smtClean="0"/>
              <a:t> </a:t>
            </a:r>
            <a:r>
              <a:rPr lang="en-US" dirty="0" err="1" smtClean="0"/>
              <a:t>bahagian</a:t>
            </a:r>
            <a:r>
              <a:rPr lang="en-US" dirty="0" smtClean="0"/>
              <a:t> </a:t>
            </a:r>
            <a:r>
              <a:rPr lang="en-US" dirty="0" err="1" smtClean="0"/>
              <a:t>depan</a:t>
            </a:r>
            <a:r>
              <a:rPr lang="en-US" dirty="0" smtClean="0"/>
              <a:t> </a:t>
            </a:r>
            <a:r>
              <a:rPr lang="en-US" dirty="0" err="1" smtClean="0"/>
              <a:t>dengan</a:t>
            </a:r>
            <a:r>
              <a:rPr lang="en-US" dirty="0" smtClean="0"/>
              <a:t> </a:t>
            </a:r>
            <a:r>
              <a:rPr lang="en-US" dirty="0" err="1" smtClean="0"/>
              <a:t>kertas</a:t>
            </a:r>
            <a:r>
              <a:rPr lang="en-US" dirty="0" smtClean="0"/>
              <a:t> </a:t>
            </a:r>
            <a:r>
              <a:rPr lang="en-US" dirty="0" err="1" smtClean="0"/>
              <a:t>nipis</a:t>
            </a:r>
            <a:r>
              <a:rPr lang="en-US" dirty="0" smtClean="0"/>
              <a:t> </a:t>
            </a:r>
            <a:r>
              <a:rPr lang="en-US" dirty="0" err="1" smtClean="0"/>
              <a:t>untuk</a:t>
            </a:r>
            <a:r>
              <a:rPr lang="en-US" dirty="0" smtClean="0"/>
              <a:t> </a:t>
            </a:r>
            <a:r>
              <a:rPr lang="en-US" dirty="0" err="1" smtClean="0"/>
              <a:t>elak</a:t>
            </a:r>
            <a:r>
              <a:rPr lang="en-US" dirty="0" smtClean="0"/>
              <a:t> </a:t>
            </a:r>
            <a:r>
              <a:rPr lang="en-US" dirty="0" err="1" smtClean="0"/>
              <a:t>pertindihan</a:t>
            </a:r>
            <a:r>
              <a:rPr lang="en-US" dirty="0" smtClean="0"/>
              <a:t> </a:t>
            </a:r>
            <a:r>
              <a:rPr lang="en-US" dirty="0" err="1" smtClean="0"/>
              <a:t>tulisan</a:t>
            </a:r>
            <a:r>
              <a:rPr lang="en-US" dirty="0" smtClean="0"/>
              <a:t>.</a:t>
            </a:r>
          </a:p>
          <a:p>
            <a:r>
              <a:rPr lang="en-US" dirty="0" err="1" smtClean="0"/>
              <a:t>Disusun</a:t>
            </a:r>
            <a:r>
              <a:rPr lang="en-US" dirty="0" smtClean="0"/>
              <a:t> </a:t>
            </a:r>
            <a:r>
              <a:rPr lang="en-US" dirty="0" err="1" smtClean="0"/>
              <a:t>ikut</a:t>
            </a:r>
            <a:r>
              <a:rPr lang="en-US" dirty="0" smtClean="0"/>
              <a:t> </a:t>
            </a:r>
            <a:r>
              <a:rPr lang="en-US" dirty="0" err="1" smtClean="0"/>
              <a:t>urutan</a:t>
            </a:r>
            <a:r>
              <a:rPr lang="en-US" dirty="0" smtClean="0"/>
              <a:t> </a:t>
            </a:r>
            <a:r>
              <a:rPr lang="en-US" dirty="0" err="1" smtClean="0"/>
              <a:t>penggunaan</a:t>
            </a:r>
            <a:r>
              <a:rPr lang="en-US" dirty="0" smtClean="0"/>
              <a:t>.</a:t>
            </a:r>
          </a:p>
          <a:p>
            <a:r>
              <a:rPr lang="en-US" dirty="0" err="1" smtClean="0"/>
              <a:t>Simpan</a:t>
            </a:r>
            <a:r>
              <a:rPr lang="en-US" dirty="0" smtClean="0"/>
              <a:t> di </a:t>
            </a:r>
            <a:r>
              <a:rPr lang="en-US" dirty="0" err="1" smtClean="0"/>
              <a:t>tempat</a:t>
            </a:r>
            <a:r>
              <a:rPr lang="en-US" dirty="0" smtClean="0"/>
              <a:t> yang </a:t>
            </a:r>
            <a:r>
              <a:rPr lang="en-US" dirty="0" err="1" smtClean="0"/>
              <a:t>sesuai</a:t>
            </a:r>
            <a:r>
              <a:rPr lang="en-US" dirty="0" smtClean="0"/>
              <a:t>.</a:t>
            </a:r>
          </a:p>
        </p:txBody>
      </p:sp>
    </p:spTree>
    <p:extLst>
      <p:ext uri="{BB962C8B-B14F-4D97-AF65-F5344CB8AC3E}">
        <p14:creationId xmlns:p14="http://schemas.microsoft.com/office/powerpoint/2010/main" val="355402700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descr="I:\WALLPAPERS collection\graphics\thanks.gif"/>
          <p:cNvPicPr>
            <a:picLocks noChangeAspect="1" noChangeArrowheads="1" noCrop="1"/>
          </p:cNvPicPr>
          <p:nvPr/>
        </p:nvPicPr>
        <p:blipFill>
          <a:blip r:embed="rId3" cstate="print"/>
          <a:srcRect/>
          <a:stretch>
            <a:fillRect/>
          </a:stretch>
        </p:blipFill>
        <p:spPr bwMode="auto">
          <a:xfrm>
            <a:off x="1371600" y="1978971"/>
            <a:ext cx="6726074" cy="2974029"/>
          </a:xfrm>
          <a:prstGeom prst="rect">
            <a:avLst/>
          </a:prstGeom>
          <a:noFill/>
        </p:spPr>
      </p:pic>
    </p:spTree>
    <p:extLst>
      <p:ext uri="{BB962C8B-B14F-4D97-AF65-F5344CB8AC3E}">
        <p14:creationId xmlns:p14="http://schemas.microsoft.com/office/powerpoint/2010/main" val="2193052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457200" y="457200"/>
          <a:ext cx="8229600" cy="5715000"/>
        </p:xfrm>
        <a:graphic>
          <a:graphicData uri="http://schemas.openxmlformats.org/drawingml/2006/table">
            <a:tbl>
              <a:tblPr firstRow="1" bandRow="1">
                <a:tableStyleId>{F5AB1C69-6EDB-4FF4-983F-18BD219EF322}</a:tableStyleId>
              </a:tblPr>
              <a:tblGrid>
                <a:gridCol w="1676400"/>
                <a:gridCol w="6553200"/>
              </a:tblGrid>
              <a:tr h="626938">
                <a:tc>
                  <a:txBody>
                    <a:bodyPr/>
                    <a:lstStyle/>
                    <a:p>
                      <a:r>
                        <a:rPr lang="en-US" dirty="0" err="1" smtClean="0"/>
                        <a:t>Bahagian</a:t>
                      </a:r>
                      <a:r>
                        <a:rPr lang="en-US" dirty="0" smtClean="0"/>
                        <a:t> </a:t>
                      </a:r>
                      <a:r>
                        <a:rPr lang="en-US" dirty="0" err="1" smtClean="0"/>
                        <a:t>ohp</a:t>
                      </a:r>
                      <a:endParaRPr lang="ms-MY" dirty="0"/>
                    </a:p>
                  </a:txBody>
                  <a:tcPr/>
                </a:tc>
                <a:tc>
                  <a:txBody>
                    <a:bodyPr/>
                    <a:lstStyle/>
                    <a:p>
                      <a:pPr algn="ctr"/>
                      <a:r>
                        <a:rPr lang="en-US" dirty="0" err="1" smtClean="0"/>
                        <a:t>Fungsi</a:t>
                      </a:r>
                      <a:r>
                        <a:rPr lang="en-US" dirty="0" smtClean="0"/>
                        <a:t> </a:t>
                      </a:r>
                      <a:endParaRPr lang="ms-MY" dirty="0"/>
                    </a:p>
                  </a:txBody>
                  <a:tcPr/>
                </a:tc>
              </a:tr>
              <a:tr h="821786">
                <a:tc>
                  <a:txBody>
                    <a:bodyPr/>
                    <a:lstStyle/>
                    <a:p>
                      <a:r>
                        <a:rPr lang="en-US" dirty="0" err="1" smtClean="0"/>
                        <a:t>Pentas</a:t>
                      </a:r>
                      <a:r>
                        <a:rPr lang="en-US" dirty="0" smtClean="0"/>
                        <a:t> </a:t>
                      </a:r>
                      <a:r>
                        <a:rPr lang="en-US" dirty="0" err="1" smtClean="0"/>
                        <a:t>kaca</a:t>
                      </a:r>
                      <a:endParaRPr lang="ms-MY" dirty="0"/>
                    </a:p>
                  </a:txBody>
                  <a:tcPr/>
                </a:tc>
                <a:tc>
                  <a:txBody>
                    <a:bodyPr/>
                    <a:lstStyle/>
                    <a:p>
                      <a:r>
                        <a:rPr lang="en-US" dirty="0" err="1" smtClean="0"/>
                        <a:t>Kepingan</a:t>
                      </a:r>
                      <a:r>
                        <a:rPr lang="en-US" dirty="0" smtClean="0"/>
                        <a:t> </a:t>
                      </a:r>
                      <a:r>
                        <a:rPr lang="en-US" dirty="0" err="1" smtClean="0"/>
                        <a:t>transperasi</a:t>
                      </a:r>
                      <a:r>
                        <a:rPr lang="en-US" dirty="0" smtClean="0"/>
                        <a:t> </a:t>
                      </a:r>
                      <a:r>
                        <a:rPr lang="en-US" dirty="0" err="1" smtClean="0"/>
                        <a:t>lutsinar</a:t>
                      </a:r>
                      <a:r>
                        <a:rPr lang="en-US" dirty="0" smtClean="0"/>
                        <a:t> yang </a:t>
                      </a:r>
                      <a:r>
                        <a:rPr lang="en-US" dirty="0" err="1" smtClean="0"/>
                        <a:t>dipasang</a:t>
                      </a:r>
                      <a:r>
                        <a:rPr lang="en-US" dirty="0" smtClean="0"/>
                        <a:t> </a:t>
                      </a:r>
                      <a:r>
                        <a:rPr lang="en-US" dirty="0" err="1" smtClean="0"/>
                        <a:t>pada</a:t>
                      </a:r>
                      <a:r>
                        <a:rPr lang="en-US" baseline="0" dirty="0" smtClean="0"/>
                        <a:t> </a:t>
                      </a:r>
                      <a:r>
                        <a:rPr lang="en-US" baseline="0" dirty="0" err="1" smtClean="0"/>
                        <a:t>pentas</a:t>
                      </a:r>
                      <a:r>
                        <a:rPr lang="en-US" baseline="0" dirty="0" smtClean="0"/>
                        <a:t> </a:t>
                      </a:r>
                      <a:r>
                        <a:rPr lang="en-US" baseline="0" dirty="0" err="1" smtClean="0"/>
                        <a:t>tayangan</a:t>
                      </a:r>
                      <a:r>
                        <a:rPr lang="en-US" baseline="0" dirty="0" smtClean="0"/>
                        <a:t> </a:t>
                      </a:r>
                      <a:r>
                        <a:rPr lang="en-US" baseline="0" dirty="0" err="1" smtClean="0"/>
                        <a:t>sebagai</a:t>
                      </a:r>
                      <a:r>
                        <a:rPr lang="en-US" baseline="0" dirty="0" smtClean="0"/>
                        <a:t> </a:t>
                      </a:r>
                      <a:r>
                        <a:rPr lang="en-US" baseline="0" dirty="0" err="1" smtClean="0"/>
                        <a:t>dasar</a:t>
                      </a:r>
                      <a:r>
                        <a:rPr lang="en-US" baseline="0" dirty="0" smtClean="0"/>
                        <a:t> </a:t>
                      </a:r>
                      <a:r>
                        <a:rPr lang="en-US" baseline="0" dirty="0" err="1" smtClean="0"/>
                        <a:t>meletakkan</a:t>
                      </a:r>
                      <a:r>
                        <a:rPr lang="en-US" baseline="0" dirty="0" smtClean="0"/>
                        <a:t> </a:t>
                      </a:r>
                      <a:r>
                        <a:rPr lang="en-US" baseline="0" dirty="0" err="1" smtClean="0"/>
                        <a:t>transperasi</a:t>
                      </a:r>
                      <a:endParaRPr lang="ms-MY" dirty="0"/>
                    </a:p>
                  </a:txBody>
                  <a:tcPr/>
                </a:tc>
              </a:tr>
              <a:tr h="626938">
                <a:tc>
                  <a:txBody>
                    <a:bodyPr/>
                    <a:lstStyle/>
                    <a:p>
                      <a:r>
                        <a:rPr lang="en-US" dirty="0" err="1" smtClean="0"/>
                        <a:t>Lensa</a:t>
                      </a:r>
                      <a:r>
                        <a:rPr lang="en-US" dirty="0" smtClean="0"/>
                        <a:t> </a:t>
                      </a:r>
                      <a:endParaRPr lang="ms-MY" dirty="0"/>
                    </a:p>
                  </a:txBody>
                  <a:tcPr/>
                </a:tc>
                <a:tc>
                  <a:txBody>
                    <a:bodyPr/>
                    <a:lstStyle/>
                    <a:p>
                      <a:r>
                        <a:rPr lang="en-US" dirty="0" err="1" smtClean="0"/>
                        <a:t>Digunakan</a:t>
                      </a:r>
                      <a:r>
                        <a:rPr lang="en-US" dirty="0" smtClean="0"/>
                        <a:t> </a:t>
                      </a:r>
                      <a:r>
                        <a:rPr lang="en-US" dirty="0" err="1" smtClean="0"/>
                        <a:t>untuk</a:t>
                      </a:r>
                      <a:r>
                        <a:rPr lang="en-US" dirty="0" smtClean="0"/>
                        <a:t> </a:t>
                      </a:r>
                      <a:r>
                        <a:rPr lang="en-US" dirty="0" err="1" smtClean="0"/>
                        <a:t>menfokuskan</a:t>
                      </a:r>
                      <a:r>
                        <a:rPr lang="en-US" dirty="0" smtClean="0"/>
                        <a:t> </a:t>
                      </a:r>
                      <a:r>
                        <a:rPr lang="en-US" dirty="0" err="1" smtClean="0"/>
                        <a:t>imej</a:t>
                      </a:r>
                      <a:r>
                        <a:rPr lang="en-US" dirty="0" smtClean="0"/>
                        <a:t> </a:t>
                      </a:r>
                      <a:r>
                        <a:rPr lang="en-US" dirty="0" err="1" smtClean="0"/>
                        <a:t>di</a:t>
                      </a:r>
                      <a:r>
                        <a:rPr lang="en-US" dirty="0" smtClean="0"/>
                        <a:t> </a:t>
                      </a:r>
                      <a:r>
                        <a:rPr lang="en-US" dirty="0" err="1" smtClean="0"/>
                        <a:t>skrin</a:t>
                      </a:r>
                      <a:endParaRPr lang="ms-MY" dirty="0"/>
                    </a:p>
                  </a:txBody>
                  <a:tcPr/>
                </a:tc>
              </a:tr>
              <a:tr h="821786">
                <a:tc>
                  <a:txBody>
                    <a:bodyPr/>
                    <a:lstStyle/>
                    <a:p>
                      <a:r>
                        <a:rPr lang="en-US" dirty="0" err="1" smtClean="0"/>
                        <a:t>Tombol</a:t>
                      </a:r>
                      <a:r>
                        <a:rPr lang="en-US" dirty="0" smtClean="0"/>
                        <a:t>  </a:t>
                      </a:r>
                      <a:r>
                        <a:rPr lang="en-US" dirty="0" err="1" smtClean="0"/>
                        <a:t>fokus</a:t>
                      </a:r>
                      <a:endParaRPr lang="ms-MY" dirty="0"/>
                    </a:p>
                  </a:txBody>
                  <a:tcPr/>
                </a:tc>
                <a:tc>
                  <a:txBody>
                    <a:bodyPr/>
                    <a:lstStyle/>
                    <a:p>
                      <a:r>
                        <a:rPr lang="en-US" dirty="0" err="1" smtClean="0"/>
                        <a:t>Mengawal</a:t>
                      </a:r>
                      <a:r>
                        <a:rPr lang="en-US" dirty="0" smtClean="0"/>
                        <a:t> </a:t>
                      </a:r>
                      <a:r>
                        <a:rPr lang="en-US" dirty="0" err="1" smtClean="0"/>
                        <a:t>jarak</a:t>
                      </a:r>
                      <a:r>
                        <a:rPr lang="en-US" dirty="0" smtClean="0"/>
                        <a:t> </a:t>
                      </a:r>
                      <a:r>
                        <a:rPr lang="en-US" dirty="0" err="1" smtClean="0"/>
                        <a:t>antara</a:t>
                      </a:r>
                      <a:r>
                        <a:rPr lang="en-US" dirty="0" smtClean="0"/>
                        <a:t> </a:t>
                      </a:r>
                      <a:r>
                        <a:rPr lang="en-US" dirty="0" err="1" smtClean="0"/>
                        <a:t>lensa</a:t>
                      </a:r>
                      <a:r>
                        <a:rPr lang="en-US" dirty="0" smtClean="0"/>
                        <a:t> </a:t>
                      </a:r>
                      <a:r>
                        <a:rPr lang="en-US" dirty="0" err="1" smtClean="0"/>
                        <a:t>dan</a:t>
                      </a:r>
                      <a:r>
                        <a:rPr lang="en-US" dirty="0" smtClean="0"/>
                        <a:t> </a:t>
                      </a:r>
                      <a:r>
                        <a:rPr lang="en-US" dirty="0" err="1" smtClean="0"/>
                        <a:t>permukaan</a:t>
                      </a:r>
                      <a:r>
                        <a:rPr lang="en-US" dirty="0" smtClean="0"/>
                        <a:t> </a:t>
                      </a:r>
                      <a:r>
                        <a:rPr lang="en-US" dirty="0" err="1" smtClean="0"/>
                        <a:t>pentas</a:t>
                      </a:r>
                      <a:r>
                        <a:rPr lang="en-US" dirty="0" smtClean="0"/>
                        <a:t> </a:t>
                      </a:r>
                      <a:r>
                        <a:rPr lang="en-US" dirty="0" err="1" smtClean="0"/>
                        <a:t>yauangan</a:t>
                      </a:r>
                      <a:r>
                        <a:rPr lang="en-US" dirty="0" smtClean="0"/>
                        <a:t> </a:t>
                      </a:r>
                      <a:r>
                        <a:rPr lang="en-US" dirty="0" err="1" smtClean="0"/>
                        <a:t>supaya</a:t>
                      </a:r>
                      <a:r>
                        <a:rPr lang="en-US" dirty="0" smtClean="0"/>
                        <a:t> </a:t>
                      </a:r>
                      <a:r>
                        <a:rPr lang="en-US" dirty="0" err="1" smtClean="0"/>
                        <a:t>imej</a:t>
                      </a:r>
                      <a:r>
                        <a:rPr lang="en-US" dirty="0" smtClean="0"/>
                        <a:t> </a:t>
                      </a:r>
                      <a:r>
                        <a:rPr lang="en-US" dirty="0" err="1" smtClean="0"/>
                        <a:t>di</a:t>
                      </a:r>
                      <a:r>
                        <a:rPr lang="en-US" dirty="0" smtClean="0"/>
                        <a:t> </a:t>
                      </a:r>
                      <a:r>
                        <a:rPr lang="en-US" dirty="0" err="1" smtClean="0"/>
                        <a:t>skrin</a:t>
                      </a:r>
                      <a:r>
                        <a:rPr lang="en-US" dirty="0" smtClean="0"/>
                        <a:t> </a:t>
                      </a:r>
                      <a:r>
                        <a:rPr lang="en-US" dirty="0" err="1" smtClean="0"/>
                        <a:t>jelas</a:t>
                      </a:r>
                      <a:r>
                        <a:rPr lang="en-US" dirty="0" smtClean="0"/>
                        <a:t> </a:t>
                      </a:r>
                      <a:r>
                        <a:rPr lang="en-US" dirty="0" err="1" smtClean="0"/>
                        <a:t>dan</a:t>
                      </a:r>
                      <a:r>
                        <a:rPr lang="en-US" dirty="0" smtClean="0"/>
                        <a:t> </a:t>
                      </a:r>
                      <a:r>
                        <a:rPr lang="en-US" dirty="0" err="1" smtClean="0"/>
                        <a:t>terang</a:t>
                      </a:r>
                      <a:endParaRPr lang="ms-MY" dirty="0"/>
                    </a:p>
                  </a:txBody>
                  <a:tcPr/>
                </a:tc>
              </a:tr>
              <a:tr h="821786">
                <a:tc>
                  <a:txBody>
                    <a:bodyPr/>
                    <a:lstStyle/>
                    <a:p>
                      <a:r>
                        <a:rPr lang="en-US" dirty="0" err="1" smtClean="0"/>
                        <a:t>Kepala</a:t>
                      </a:r>
                      <a:r>
                        <a:rPr lang="en-US" dirty="0" smtClean="0"/>
                        <a:t> </a:t>
                      </a:r>
                      <a:r>
                        <a:rPr lang="en-US" dirty="0" err="1" smtClean="0"/>
                        <a:t>pengunjur</a:t>
                      </a:r>
                      <a:endParaRPr lang="ms-MY" dirty="0"/>
                    </a:p>
                  </a:txBody>
                  <a:tcPr/>
                </a:tc>
                <a:tc>
                  <a:txBody>
                    <a:bodyPr/>
                    <a:lstStyle/>
                    <a:p>
                      <a:r>
                        <a:rPr lang="en-US" dirty="0" err="1" smtClean="0"/>
                        <a:t>Mengandungi</a:t>
                      </a:r>
                      <a:r>
                        <a:rPr lang="en-US" dirty="0" smtClean="0"/>
                        <a:t> </a:t>
                      </a:r>
                      <a:r>
                        <a:rPr lang="en-US" dirty="0" err="1" smtClean="0"/>
                        <a:t>lensa</a:t>
                      </a:r>
                      <a:r>
                        <a:rPr lang="en-US" dirty="0" smtClean="0"/>
                        <a:t> </a:t>
                      </a:r>
                      <a:r>
                        <a:rPr lang="en-US" dirty="0" err="1" smtClean="0"/>
                        <a:t>dan</a:t>
                      </a:r>
                      <a:r>
                        <a:rPr lang="en-US" dirty="0" smtClean="0"/>
                        <a:t> </a:t>
                      </a:r>
                      <a:r>
                        <a:rPr lang="en-US" dirty="0" err="1" smtClean="0"/>
                        <a:t>cermin</a:t>
                      </a:r>
                      <a:r>
                        <a:rPr lang="en-US" dirty="0" smtClean="0"/>
                        <a:t> </a:t>
                      </a:r>
                      <a:r>
                        <a:rPr lang="en-US" dirty="0" err="1" smtClean="0"/>
                        <a:t>untuk</a:t>
                      </a:r>
                      <a:r>
                        <a:rPr lang="en-US" dirty="0" smtClean="0"/>
                        <a:t> </a:t>
                      </a:r>
                      <a:r>
                        <a:rPr lang="en-US" dirty="0" err="1" smtClean="0"/>
                        <a:t>menghalakan</a:t>
                      </a:r>
                      <a:r>
                        <a:rPr lang="en-US" dirty="0" smtClean="0"/>
                        <a:t> </a:t>
                      </a:r>
                      <a:r>
                        <a:rPr lang="en-US" dirty="0" err="1" smtClean="0"/>
                        <a:t>sinaran</a:t>
                      </a:r>
                      <a:r>
                        <a:rPr lang="en-US" dirty="0" smtClean="0"/>
                        <a:t> </a:t>
                      </a:r>
                      <a:r>
                        <a:rPr lang="en-US" dirty="0" err="1" smtClean="0"/>
                        <a:t>cahaya</a:t>
                      </a:r>
                      <a:r>
                        <a:rPr lang="en-US" dirty="0" smtClean="0"/>
                        <a:t> </a:t>
                      </a:r>
                      <a:r>
                        <a:rPr lang="en-US" dirty="0" err="1" smtClean="0"/>
                        <a:t>kepada</a:t>
                      </a:r>
                      <a:r>
                        <a:rPr lang="en-US" dirty="0" smtClean="0"/>
                        <a:t> </a:t>
                      </a:r>
                      <a:r>
                        <a:rPr lang="en-US" dirty="0" err="1" smtClean="0"/>
                        <a:t>cermin</a:t>
                      </a:r>
                      <a:endParaRPr lang="ms-MY" dirty="0"/>
                    </a:p>
                  </a:txBody>
                  <a:tcPr/>
                </a:tc>
              </a:tr>
              <a:tr h="821786">
                <a:tc>
                  <a:txBody>
                    <a:bodyPr/>
                    <a:lstStyle/>
                    <a:p>
                      <a:r>
                        <a:rPr lang="en-US" dirty="0" err="1" smtClean="0"/>
                        <a:t>Tiang</a:t>
                      </a:r>
                      <a:r>
                        <a:rPr lang="en-US" dirty="0" smtClean="0"/>
                        <a:t> </a:t>
                      </a:r>
                      <a:r>
                        <a:rPr lang="en-US" dirty="0" err="1" smtClean="0"/>
                        <a:t>kepala</a:t>
                      </a:r>
                      <a:r>
                        <a:rPr lang="en-US" dirty="0" smtClean="0"/>
                        <a:t> </a:t>
                      </a:r>
                      <a:r>
                        <a:rPr lang="en-US" dirty="0" err="1" smtClean="0"/>
                        <a:t>pengunjur</a:t>
                      </a:r>
                      <a:endParaRPr lang="ms-MY" dirty="0"/>
                    </a:p>
                  </a:txBody>
                  <a:tcPr/>
                </a:tc>
                <a:tc>
                  <a:txBody>
                    <a:bodyPr/>
                    <a:lstStyle/>
                    <a:p>
                      <a:r>
                        <a:rPr lang="en-US" dirty="0" err="1" smtClean="0"/>
                        <a:t>Bahagian</a:t>
                      </a:r>
                      <a:r>
                        <a:rPr lang="en-US" dirty="0" smtClean="0"/>
                        <a:t> </a:t>
                      </a:r>
                      <a:r>
                        <a:rPr lang="en-US" dirty="0" err="1" smtClean="0"/>
                        <a:t>bawah</a:t>
                      </a:r>
                      <a:r>
                        <a:rPr lang="en-US" dirty="0" smtClean="0"/>
                        <a:t> </a:t>
                      </a:r>
                      <a:r>
                        <a:rPr lang="en-US" dirty="0" err="1" smtClean="0"/>
                        <a:t>tiang</a:t>
                      </a:r>
                      <a:r>
                        <a:rPr lang="en-US" dirty="0" smtClean="0"/>
                        <a:t> </a:t>
                      </a:r>
                      <a:r>
                        <a:rPr lang="en-US" dirty="0" err="1" smtClean="0"/>
                        <a:t>ini</a:t>
                      </a:r>
                      <a:r>
                        <a:rPr lang="en-US" dirty="0" smtClean="0"/>
                        <a:t> </a:t>
                      </a:r>
                      <a:r>
                        <a:rPr lang="en-US" dirty="0" err="1" smtClean="0"/>
                        <a:t>diasang</a:t>
                      </a:r>
                      <a:r>
                        <a:rPr lang="en-US" dirty="0" smtClean="0"/>
                        <a:t> </a:t>
                      </a:r>
                      <a:r>
                        <a:rPr lang="en-US" dirty="0" err="1" smtClean="0"/>
                        <a:t>pada</a:t>
                      </a:r>
                      <a:r>
                        <a:rPr lang="en-US" baseline="0" dirty="0" smtClean="0"/>
                        <a:t> </a:t>
                      </a:r>
                      <a:r>
                        <a:rPr lang="en-US" baseline="0" dirty="0" err="1" smtClean="0"/>
                        <a:t>peti</a:t>
                      </a:r>
                      <a:r>
                        <a:rPr lang="en-US" baseline="0" dirty="0" smtClean="0"/>
                        <a:t> </a:t>
                      </a:r>
                      <a:r>
                        <a:rPr lang="en-US" baseline="0" dirty="0" err="1" smtClean="0"/>
                        <a:t>ohp</a:t>
                      </a:r>
                      <a:r>
                        <a:rPr lang="en-US" baseline="0" dirty="0" smtClean="0"/>
                        <a:t>. </a:t>
                      </a:r>
                      <a:r>
                        <a:rPr lang="en-US" baseline="0" dirty="0" err="1" smtClean="0"/>
                        <a:t>Tiang</a:t>
                      </a:r>
                      <a:r>
                        <a:rPr lang="en-US" baseline="0" dirty="0" smtClean="0"/>
                        <a:t> </a:t>
                      </a:r>
                      <a:r>
                        <a:rPr lang="en-US" baseline="0" dirty="0" err="1" smtClean="0"/>
                        <a:t>ini</a:t>
                      </a:r>
                      <a:r>
                        <a:rPr lang="en-US" baseline="0" dirty="0" smtClean="0"/>
                        <a:t> </a:t>
                      </a:r>
                      <a:r>
                        <a:rPr lang="en-US" baseline="0" dirty="0" err="1" smtClean="0"/>
                        <a:t>digunakan</a:t>
                      </a:r>
                      <a:r>
                        <a:rPr lang="en-US" baseline="0" dirty="0" smtClean="0"/>
                        <a:t> </a:t>
                      </a:r>
                      <a:r>
                        <a:rPr lang="en-US" baseline="0" dirty="0" err="1" smtClean="0"/>
                        <a:t>unyuk</a:t>
                      </a:r>
                      <a:r>
                        <a:rPr lang="en-US" baseline="0" dirty="0" smtClean="0"/>
                        <a:t> </a:t>
                      </a:r>
                      <a:r>
                        <a:rPr lang="en-US" baseline="0" dirty="0" err="1" smtClean="0"/>
                        <a:t>memegang</a:t>
                      </a:r>
                      <a:r>
                        <a:rPr lang="en-US" baseline="0" dirty="0" smtClean="0"/>
                        <a:t> </a:t>
                      </a:r>
                      <a:r>
                        <a:rPr lang="en-US" baseline="0" dirty="0" err="1" smtClean="0"/>
                        <a:t>pengunjur</a:t>
                      </a:r>
                      <a:r>
                        <a:rPr lang="en-US" baseline="0" dirty="0" smtClean="0"/>
                        <a:t> </a:t>
                      </a:r>
                      <a:r>
                        <a:rPr lang="en-US" baseline="0" dirty="0" err="1" smtClean="0"/>
                        <a:t>dan</a:t>
                      </a:r>
                      <a:r>
                        <a:rPr lang="en-US" baseline="0" dirty="0" smtClean="0"/>
                        <a:t> </a:t>
                      </a:r>
                      <a:r>
                        <a:rPr lang="en-US" baseline="0" dirty="0" err="1" smtClean="0"/>
                        <a:t>memfokus</a:t>
                      </a:r>
                      <a:r>
                        <a:rPr lang="en-US" baseline="0" dirty="0" smtClean="0"/>
                        <a:t> </a:t>
                      </a:r>
                      <a:r>
                        <a:rPr lang="en-US" baseline="0" dirty="0" err="1" smtClean="0"/>
                        <a:t>imej</a:t>
                      </a:r>
                      <a:r>
                        <a:rPr lang="en-US" baseline="0" dirty="0" smtClean="0"/>
                        <a:t> </a:t>
                      </a:r>
                      <a:r>
                        <a:rPr lang="en-US" baseline="0" dirty="0" err="1" smtClean="0"/>
                        <a:t>di</a:t>
                      </a:r>
                      <a:r>
                        <a:rPr lang="en-US" baseline="0" dirty="0" smtClean="0"/>
                        <a:t> </a:t>
                      </a:r>
                      <a:r>
                        <a:rPr lang="en-US" baseline="0" dirty="0" err="1" smtClean="0"/>
                        <a:t>skrin</a:t>
                      </a:r>
                      <a:endParaRPr lang="ms-MY" dirty="0"/>
                    </a:p>
                  </a:txBody>
                  <a:tcPr/>
                </a:tc>
              </a:tr>
              <a:tr h="11739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Peti</a:t>
                      </a:r>
                      <a:r>
                        <a:rPr lang="en-US" dirty="0" smtClean="0"/>
                        <a:t> </a:t>
                      </a:r>
                      <a:r>
                        <a:rPr lang="en-US" dirty="0" err="1" smtClean="0"/>
                        <a:t>sumber</a:t>
                      </a:r>
                      <a:r>
                        <a:rPr lang="en-US" dirty="0" smtClean="0"/>
                        <a:t> </a:t>
                      </a:r>
                      <a:r>
                        <a:rPr lang="en-US" dirty="0" err="1" smtClean="0"/>
                        <a:t>cahaya</a:t>
                      </a:r>
                      <a:endParaRPr lang="ms-MY" dirty="0" smtClean="0"/>
                    </a:p>
                    <a:p>
                      <a:endParaRPr lang="ms-MY"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Peti</a:t>
                      </a:r>
                      <a:r>
                        <a:rPr lang="en-US" dirty="0" smtClean="0"/>
                        <a:t> </a:t>
                      </a:r>
                      <a:r>
                        <a:rPr lang="en-US" dirty="0" err="1" smtClean="0"/>
                        <a:t>ohp</a:t>
                      </a:r>
                      <a:r>
                        <a:rPr lang="en-US" dirty="0" smtClean="0"/>
                        <a:t> </a:t>
                      </a:r>
                      <a:r>
                        <a:rPr lang="en-US" dirty="0" err="1" smtClean="0"/>
                        <a:t>uang</a:t>
                      </a:r>
                      <a:r>
                        <a:rPr lang="en-US" dirty="0" smtClean="0"/>
                        <a:t> </a:t>
                      </a:r>
                      <a:r>
                        <a:rPr lang="en-US" dirty="0" err="1" smtClean="0"/>
                        <a:t>mengandungi</a:t>
                      </a:r>
                      <a:r>
                        <a:rPr lang="en-US" dirty="0" smtClean="0"/>
                        <a:t> </a:t>
                      </a:r>
                      <a:r>
                        <a:rPr lang="en-US" dirty="0" err="1" smtClean="0"/>
                        <a:t>mentol</a:t>
                      </a:r>
                      <a:r>
                        <a:rPr lang="en-US" baseline="0" dirty="0" smtClean="0"/>
                        <a:t> halogen </a:t>
                      </a:r>
                      <a:r>
                        <a:rPr lang="en-US" baseline="0" dirty="0" err="1" smtClean="0"/>
                        <a:t>dan</a:t>
                      </a:r>
                      <a:r>
                        <a:rPr lang="en-US" baseline="0" dirty="0" smtClean="0"/>
                        <a:t> </a:t>
                      </a:r>
                      <a:r>
                        <a:rPr lang="en-US" baseline="0" dirty="0" err="1" smtClean="0"/>
                        <a:t>kipas</a:t>
                      </a:r>
                      <a:r>
                        <a:rPr lang="en-US" baseline="0" dirty="0" smtClean="0"/>
                        <a:t> </a:t>
                      </a:r>
                      <a:r>
                        <a:rPr lang="en-US" baseline="0" dirty="0" err="1" smtClean="0"/>
                        <a:t>penyejuk</a:t>
                      </a:r>
                      <a:r>
                        <a:rPr lang="en-US" baseline="0" dirty="0" smtClean="0"/>
                        <a:t> </a:t>
                      </a:r>
                      <a:r>
                        <a:rPr lang="en-US" baseline="0" dirty="0" err="1" smtClean="0"/>
                        <a:t>dan</a:t>
                      </a:r>
                      <a:r>
                        <a:rPr lang="en-US" baseline="0" dirty="0" smtClean="0"/>
                        <a:t> </a:t>
                      </a:r>
                      <a:r>
                        <a:rPr lang="en-US" baseline="0" dirty="0" err="1" smtClean="0"/>
                        <a:t>punca</a:t>
                      </a:r>
                      <a:r>
                        <a:rPr lang="en-US" baseline="0" dirty="0" smtClean="0"/>
                        <a:t> </a:t>
                      </a:r>
                      <a:r>
                        <a:rPr lang="en-US" baseline="0" dirty="0" err="1" smtClean="0"/>
                        <a:t>elektrik</a:t>
                      </a:r>
                      <a:endParaRPr lang="ms-MY" dirty="0" smtClean="0"/>
                    </a:p>
                  </a:txBody>
                  <a:tcPr/>
                </a:tc>
              </a:tr>
            </a:tbl>
          </a:graphicData>
        </a:graphic>
      </p:graphicFrame>
    </p:spTree>
    <p:extLst>
      <p:ext uri="{BB962C8B-B14F-4D97-AF65-F5344CB8AC3E}">
        <p14:creationId xmlns:p14="http://schemas.microsoft.com/office/powerpoint/2010/main" val="2108473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ms-MY" sz="3600" dirty="0" smtClean="0"/>
              <a:t/>
            </a:r>
            <a:br>
              <a:rPr lang="ms-MY" sz="3600" dirty="0" smtClean="0"/>
            </a:br>
            <a:r>
              <a:rPr lang="ms-MY" sz="3600" dirty="0" smtClean="0"/>
              <a:t>Persembahan pengajaran menggunakan ohp</a:t>
            </a:r>
            <a:r>
              <a:rPr lang="ms-MY" dirty="0" smtClean="0"/>
              <a:t/>
            </a:r>
            <a:br>
              <a:rPr lang="ms-MY" dirty="0" smtClean="0"/>
            </a:br>
            <a:endParaRPr lang="ms-MY" dirty="0"/>
          </a:p>
        </p:txBody>
      </p:sp>
      <p:sp>
        <p:nvSpPr>
          <p:cNvPr id="3" name="Content Placeholder 2"/>
          <p:cNvSpPr>
            <a:spLocks noGrp="1"/>
          </p:cNvSpPr>
          <p:nvPr>
            <p:ph idx="1"/>
          </p:nvPr>
        </p:nvSpPr>
        <p:spPr>
          <a:xfrm>
            <a:off x="457200" y="1066800"/>
            <a:ext cx="8229600" cy="5638800"/>
          </a:xfrm>
        </p:spPr>
        <p:txBody>
          <a:bodyPr>
            <a:noAutofit/>
          </a:bodyPr>
          <a:lstStyle/>
          <a:p>
            <a:pPr lvl="0"/>
            <a:r>
              <a:rPr lang="ms-MY" sz="2400" dirty="0" smtClean="0"/>
              <a:t>Guru hendaklah berdiri disebelah kiri OHP dan menghadap murid-murid. Bertujuan untuk memudahkan guru untuk memberi pengajaran, membaca dan menulis di atas transparensi. Ia juga bertujuan untuk tidak melindung pelajar melihat transparensi yang ditayangkan.</a:t>
            </a:r>
          </a:p>
          <a:p>
            <a:pPr lvl="0"/>
            <a:endParaRPr lang="ms-MY" sz="2400" dirty="0" smtClean="0"/>
          </a:p>
          <a:p>
            <a:pPr lvl="0"/>
            <a:r>
              <a:rPr lang="ms-MY" sz="2400" dirty="0" smtClean="0"/>
              <a:t>Kedudukan pancaran ke layar tayangan hendaklah kelihatan segi empat tepat dan elakkan kesan key stoning. Ini boleh dilakukan dengan membetulkan kaca pancaran yang terletak di bahagian diatas alat OHP.</a:t>
            </a:r>
          </a:p>
          <a:p>
            <a:pPr lvl="0"/>
            <a:endParaRPr lang="ms-MY" sz="2400" dirty="0" smtClean="0"/>
          </a:p>
          <a:p>
            <a:pPr lvl="0"/>
            <a:r>
              <a:rPr lang="ms-MY" sz="2400" dirty="0" smtClean="0"/>
              <a:t>Tentukan susunan transparensi mengikut keutamaan, iaitu yang dahulu didahulukan dan yang kemudian dikemudiankan bagi melicinkan persembahan.</a:t>
            </a:r>
          </a:p>
          <a:p>
            <a:endParaRPr lang="ms-MY" sz="2400" dirty="0"/>
          </a:p>
        </p:txBody>
      </p:sp>
    </p:spTree>
    <p:extLst>
      <p:ext uri="{BB962C8B-B14F-4D97-AF65-F5344CB8AC3E}">
        <p14:creationId xmlns:p14="http://schemas.microsoft.com/office/powerpoint/2010/main" val="3293153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6019800"/>
          </a:xfrm>
        </p:spPr>
        <p:txBody>
          <a:bodyPr>
            <a:normAutofit/>
          </a:bodyPr>
          <a:lstStyle/>
          <a:p>
            <a:pPr lvl="0"/>
            <a:r>
              <a:rPr lang="ms-MY" sz="2400" dirty="0" smtClean="0"/>
              <a:t>Kedudukan OHP diletakkan di hadapan bilik darjah dan ketika persembahan pengajaran, guru berdepan dengan murid-murid. Ini bermakna guru sentiasa dapat mengikut gerak geri murid dan memastikan kawalan bilik darjah.</a:t>
            </a:r>
          </a:p>
          <a:p>
            <a:pPr lvl="0"/>
            <a:endParaRPr lang="ms-MY" sz="2400" dirty="0" smtClean="0"/>
          </a:p>
          <a:p>
            <a:pPr lvl="0"/>
            <a:r>
              <a:rPr lang="ms-MY" sz="2400" dirty="0" smtClean="0"/>
              <a:t>Ketika guru memberi penerangan mengenai mana-mana isi pelajaran yang penting, guru boleh menggunakan penunjuk bagi menunjukkan isi-isi yang berkenaan. Ini memudahkan lagi murid mengikutnya.</a:t>
            </a:r>
          </a:p>
          <a:p>
            <a:pPr lvl="0"/>
            <a:endParaRPr lang="ms-MY" sz="2400" dirty="0" smtClean="0"/>
          </a:p>
          <a:p>
            <a:pPr lvl="0"/>
            <a:r>
              <a:rPr lang="fi-FI" sz="2400" dirty="0" smtClean="0"/>
              <a:t>Suis on dan off kerapkali akan digunakan katika menyampaikan pelajaran. Jika memberi penerangan tanpa menggunakan transparensi, ada baiknya OHP dipadamkan untuk mengelakkannya terlalu panas.</a:t>
            </a:r>
            <a:endParaRPr lang="ms-MY" sz="2400" dirty="0" smtClean="0"/>
          </a:p>
          <a:p>
            <a:endParaRPr lang="ms-MY" sz="2400" dirty="0"/>
          </a:p>
        </p:txBody>
      </p:sp>
    </p:spTree>
    <p:extLst>
      <p:ext uri="{BB962C8B-B14F-4D97-AF65-F5344CB8AC3E}">
        <p14:creationId xmlns:p14="http://schemas.microsoft.com/office/powerpoint/2010/main" val="2306967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838200" y="304800"/>
            <a:ext cx="7467600" cy="1143000"/>
          </a:xfrm>
          <a:ln/>
        </p:spPr>
        <p:style>
          <a:lnRef idx="2">
            <a:schemeClr val="dk1"/>
          </a:lnRef>
          <a:fillRef idx="1">
            <a:schemeClr val="lt1"/>
          </a:fillRef>
          <a:effectRef idx="0">
            <a:schemeClr val="dk1"/>
          </a:effectRef>
          <a:fontRef idx="minor">
            <a:schemeClr val="dk1"/>
          </a:fontRef>
        </p:style>
        <p:txBody>
          <a:bodyPr/>
          <a:lstStyle/>
          <a:p>
            <a:pPr algn="ctr" eaLnBrk="1" hangingPunct="1">
              <a:defRPr/>
            </a:pPr>
            <a:r>
              <a:rPr lang="en-US" sz="3200" b="1" dirty="0" err="1" smtClean="0">
                <a:effectLst>
                  <a:outerShdw blurRad="38100" dist="38100" dir="2700000" algn="tl">
                    <a:srgbClr val="000000">
                      <a:alpha val="43137"/>
                    </a:srgbClr>
                  </a:outerShdw>
                </a:effectLst>
              </a:rPr>
              <a:t>Untuk</a:t>
            </a:r>
            <a:r>
              <a:rPr lang="en-US" sz="3200" b="1" dirty="0" smtClean="0">
                <a:effectLst>
                  <a:outerShdw blurRad="38100" dist="38100" dir="2700000" algn="tl">
                    <a:srgbClr val="000000">
                      <a:alpha val="43137"/>
                    </a:srgbClr>
                  </a:outerShdw>
                </a:effectLst>
              </a:rPr>
              <a:t> </a:t>
            </a:r>
            <a:r>
              <a:rPr lang="en-US" sz="3200" b="1" dirty="0" err="1" smtClean="0">
                <a:effectLst>
                  <a:outerShdw blurRad="38100" dist="38100" dir="2700000" algn="tl">
                    <a:srgbClr val="000000">
                      <a:alpha val="43137"/>
                    </a:srgbClr>
                  </a:outerShdw>
                </a:effectLst>
              </a:rPr>
              <a:t>tayangan</a:t>
            </a:r>
            <a:r>
              <a:rPr lang="en-US" sz="3200" b="1" dirty="0" smtClean="0">
                <a:effectLst>
                  <a:outerShdw blurRad="38100" dist="38100" dir="2700000" algn="tl">
                    <a:srgbClr val="000000">
                      <a:alpha val="43137"/>
                    </a:srgbClr>
                  </a:outerShdw>
                </a:effectLst>
              </a:rPr>
              <a:t> yang </a:t>
            </a:r>
            <a:r>
              <a:rPr lang="en-US" sz="3200" b="1" dirty="0" err="1" smtClean="0">
                <a:effectLst>
                  <a:outerShdw blurRad="38100" dist="38100" dir="2700000" algn="tl">
                    <a:srgbClr val="000000">
                      <a:alpha val="43137"/>
                    </a:srgbClr>
                  </a:outerShdw>
                </a:effectLst>
              </a:rPr>
              <a:t>baik</a:t>
            </a:r>
            <a:r>
              <a:rPr lang="en-US" sz="3200" b="1" dirty="0" smtClean="0">
                <a:effectLst>
                  <a:outerShdw blurRad="38100" dist="38100" dir="2700000" algn="tl">
                    <a:srgbClr val="000000">
                      <a:alpha val="43137"/>
                    </a:srgbClr>
                  </a:outerShdw>
                </a:effectLst>
              </a:rPr>
              <a:t>, </a:t>
            </a:r>
            <a:r>
              <a:rPr lang="en-US" sz="3200" b="1" dirty="0" err="1" smtClean="0">
                <a:effectLst>
                  <a:outerShdw blurRad="38100" dist="38100" dir="2700000" algn="tl">
                    <a:srgbClr val="000000">
                      <a:alpha val="43137"/>
                    </a:srgbClr>
                  </a:outerShdw>
                </a:effectLst>
              </a:rPr>
              <a:t>perkara</a:t>
            </a:r>
            <a:r>
              <a:rPr lang="en-US" sz="3200" b="1" dirty="0" smtClean="0">
                <a:effectLst>
                  <a:outerShdw blurRad="38100" dist="38100" dir="2700000" algn="tl">
                    <a:srgbClr val="000000">
                      <a:alpha val="43137"/>
                    </a:srgbClr>
                  </a:outerShdw>
                </a:effectLst>
              </a:rPr>
              <a:t> </a:t>
            </a:r>
            <a:r>
              <a:rPr lang="en-US" sz="3200" b="1" dirty="0" err="1" smtClean="0">
                <a:effectLst>
                  <a:outerShdw blurRad="38100" dist="38100" dir="2700000" algn="tl">
                    <a:srgbClr val="000000">
                      <a:alpha val="43137"/>
                    </a:srgbClr>
                  </a:outerShdw>
                </a:effectLst>
              </a:rPr>
              <a:t>berikut</a:t>
            </a:r>
            <a:r>
              <a:rPr lang="en-US" sz="3200" b="1" dirty="0" smtClean="0">
                <a:effectLst>
                  <a:outerShdw blurRad="38100" dist="38100" dir="2700000" algn="tl">
                    <a:srgbClr val="000000">
                      <a:alpha val="43137"/>
                    </a:srgbClr>
                  </a:outerShdw>
                </a:effectLst>
              </a:rPr>
              <a:t> </a:t>
            </a:r>
            <a:r>
              <a:rPr lang="en-US" sz="3200" b="1" dirty="0" err="1" smtClean="0">
                <a:effectLst>
                  <a:outerShdw blurRad="38100" dist="38100" dir="2700000" algn="tl">
                    <a:srgbClr val="000000">
                      <a:alpha val="43137"/>
                    </a:srgbClr>
                  </a:outerShdw>
                </a:effectLst>
              </a:rPr>
              <a:t>hendaklah</a:t>
            </a:r>
            <a:r>
              <a:rPr lang="en-US" sz="3200" b="1" dirty="0" smtClean="0">
                <a:effectLst>
                  <a:outerShdw blurRad="38100" dist="38100" dir="2700000" algn="tl">
                    <a:srgbClr val="000000">
                      <a:alpha val="43137"/>
                    </a:srgbClr>
                  </a:outerShdw>
                </a:effectLst>
              </a:rPr>
              <a:t> </a:t>
            </a:r>
            <a:r>
              <a:rPr lang="en-US" sz="3200" b="1" dirty="0" err="1" smtClean="0">
                <a:effectLst>
                  <a:outerShdw blurRad="38100" dist="38100" dir="2700000" algn="tl">
                    <a:srgbClr val="000000">
                      <a:alpha val="43137"/>
                    </a:srgbClr>
                  </a:outerShdw>
                </a:effectLst>
              </a:rPr>
              <a:t>diperhatikan</a:t>
            </a:r>
            <a:r>
              <a:rPr lang="en-US" sz="3200" b="1" dirty="0" smtClean="0">
                <a:effectLst>
                  <a:outerShdw blurRad="38100" dist="38100" dir="2700000" algn="tl">
                    <a:srgbClr val="000000">
                      <a:alpha val="43137"/>
                    </a:srgbClr>
                  </a:outerShdw>
                </a:effectLst>
              </a:rPr>
              <a:t>:</a:t>
            </a:r>
          </a:p>
        </p:txBody>
      </p:sp>
      <p:sp>
        <p:nvSpPr>
          <p:cNvPr id="3" name="Content Placeholder 2"/>
          <p:cNvSpPr>
            <a:spLocks noGrp="1"/>
          </p:cNvSpPr>
          <p:nvPr>
            <p:ph idx="1"/>
          </p:nvPr>
        </p:nvSpPr>
        <p:spPr>
          <a:xfrm>
            <a:off x="838200" y="1752600"/>
            <a:ext cx="7467600" cy="4724400"/>
          </a:xfrm>
          <a:ln/>
        </p:spPr>
        <p:style>
          <a:lnRef idx="2">
            <a:schemeClr val="dk1"/>
          </a:lnRef>
          <a:fillRef idx="1">
            <a:schemeClr val="lt1"/>
          </a:fillRef>
          <a:effectRef idx="0">
            <a:schemeClr val="dk1"/>
          </a:effectRef>
          <a:fontRef idx="minor">
            <a:schemeClr val="dk1"/>
          </a:fontRef>
        </p:style>
        <p:txBody>
          <a:bodyPr>
            <a:normAutofit fontScale="70000" lnSpcReduction="20000"/>
          </a:bodyPr>
          <a:lstStyle/>
          <a:p>
            <a:pPr marL="420624" indent="-384048">
              <a:defRPr/>
            </a:pPr>
            <a:r>
              <a:rPr lang="en-US" dirty="0" err="1" smtClean="0"/>
              <a:t>Skrin</a:t>
            </a:r>
            <a:r>
              <a:rPr lang="en-US" dirty="0" smtClean="0"/>
              <a:t> 1.5m </a:t>
            </a:r>
            <a:r>
              <a:rPr lang="en-US" dirty="0" err="1" smtClean="0"/>
              <a:t>lebar</a:t>
            </a:r>
            <a:r>
              <a:rPr lang="en-US" dirty="0" smtClean="0"/>
              <a:t> </a:t>
            </a:r>
            <a:r>
              <a:rPr lang="en-US" dirty="0" err="1" smtClean="0"/>
              <a:t>bagi</a:t>
            </a:r>
            <a:r>
              <a:rPr lang="en-US" dirty="0" smtClean="0"/>
              <a:t> </a:t>
            </a:r>
            <a:r>
              <a:rPr lang="en-US" dirty="0" err="1" smtClean="0"/>
              <a:t>bilik</a:t>
            </a:r>
            <a:r>
              <a:rPr lang="en-US" dirty="0" smtClean="0"/>
              <a:t> </a:t>
            </a:r>
            <a:r>
              <a:rPr lang="en-US" dirty="0" err="1" smtClean="0"/>
              <a:t>untuk</a:t>
            </a:r>
            <a:r>
              <a:rPr lang="en-US" dirty="0" smtClean="0"/>
              <a:t> 40 </a:t>
            </a:r>
            <a:r>
              <a:rPr lang="en-US" dirty="0" err="1" smtClean="0"/>
              <a:t>orang</a:t>
            </a:r>
            <a:r>
              <a:rPr lang="en-US" dirty="0" smtClean="0"/>
              <a:t>.</a:t>
            </a:r>
          </a:p>
          <a:p>
            <a:pPr marL="420624" indent="-384048">
              <a:defRPr/>
            </a:pPr>
            <a:r>
              <a:rPr lang="en-US" dirty="0" err="1" smtClean="0"/>
              <a:t>Skrin</a:t>
            </a:r>
            <a:r>
              <a:rPr lang="en-US" dirty="0" smtClean="0"/>
              <a:t> </a:t>
            </a:r>
            <a:r>
              <a:rPr lang="en-US" dirty="0" err="1" smtClean="0"/>
              <a:t>tidak</a:t>
            </a:r>
            <a:r>
              <a:rPr lang="en-US" dirty="0" smtClean="0"/>
              <a:t> </a:t>
            </a:r>
            <a:r>
              <a:rPr lang="en-US" dirty="0" err="1" smtClean="0"/>
              <a:t>berkilat</a:t>
            </a:r>
            <a:r>
              <a:rPr lang="en-US" dirty="0" smtClean="0"/>
              <a:t>.</a:t>
            </a:r>
          </a:p>
          <a:p>
            <a:pPr marL="420624" indent="-384048">
              <a:defRPr/>
            </a:pPr>
            <a:r>
              <a:rPr lang="en-US" dirty="0" err="1" smtClean="0"/>
              <a:t>Mendapat</a:t>
            </a:r>
            <a:r>
              <a:rPr lang="en-US" dirty="0" smtClean="0"/>
              <a:t> </a:t>
            </a:r>
            <a:r>
              <a:rPr lang="en-US" dirty="0" err="1" smtClean="0"/>
              <a:t>sedikit</a:t>
            </a:r>
            <a:r>
              <a:rPr lang="en-US" dirty="0" smtClean="0"/>
              <a:t> </a:t>
            </a:r>
            <a:r>
              <a:rPr lang="en-US" dirty="0" err="1" smtClean="0"/>
              <a:t>cahaya</a:t>
            </a:r>
            <a:r>
              <a:rPr lang="en-US" dirty="0" smtClean="0"/>
              <a:t>.</a:t>
            </a:r>
          </a:p>
          <a:p>
            <a:pPr marL="420624" indent="-384048">
              <a:defRPr/>
            </a:pPr>
            <a:r>
              <a:rPr lang="en-US" dirty="0" err="1" smtClean="0"/>
              <a:t>Letakkan</a:t>
            </a:r>
            <a:r>
              <a:rPr lang="en-US" dirty="0" smtClean="0"/>
              <a:t> </a:t>
            </a:r>
            <a:r>
              <a:rPr lang="en-US" dirty="0" err="1" smtClean="0"/>
              <a:t>pada</a:t>
            </a:r>
            <a:r>
              <a:rPr lang="en-US" dirty="0" smtClean="0"/>
              <a:t> </a:t>
            </a:r>
            <a:r>
              <a:rPr lang="en-US" dirty="0" err="1" smtClean="0"/>
              <a:t>paras</a:t>
            </a:r>
            <a:r>
              <a:rPr lang="en-US" dirty="0" smtClean="0"/>
              <a:t> </a:t>
            </a:r>
            <a:r>
              <a:rPr lang="en-US" dirty="0" err="1" smtClean="0"/>
              <a:t>ketinggian</a:t>
            </a:r>
            <a:r>
              <a:rPr lang="en-US" dirty="0" smtClean="0"/>
              <a:t> 70cm </a:t>
            </a:r>
            <a:r>
              <a:rPr lang="en-US" dirty="0" err="1" smtClean="0"/>
              <a:t>dari</a:t>
            </a:r>
            <a:r>
              <a:rPr lang="en-US" dirty="0" smtClean="0"/>
              <a:t> </a:t>
            </a:r>
            <a:r>
              <a:rPr lang="en-US" dirty="0" err="1" smtClean="0"/>
              <a:t>lantai</a:t>
            </a:r>
            <a:endParaRPr lang="en-US" dirty="0" smtClean="0"/>
          </a:p>
          <a:p>
            <a:pPr marL="420624" indent="-384048">
              <a:defRPr/>
            </a:pPr>
            <a:r>
              <a:rPr lang="en-US" dirty="0" err="1" smtClean="0"/>
              <a:t>Condongkan</a:t>
            </a:r>
            <a:r>
              <a:rPr lang="en-US" dirty="0" smtClean="0"/>
              <a:t> 45 </a:t>
            </a:r>
            <a:r>
              <a:rPr lang="en-US" dirty="0" err="1" smtClean="0"/>
              <a:t>darjah</a:t>
            </a:r>
            <a:r>
              <a:rPr lang="en-US" dirty="0" smtClean="0"/>
              <a:t> </a:t>
            </a:r>
            <a:r>
              <a:rPr lang="en-US" dirty="0" err="1" smtClean="0"/>
              <a:t>untuk</a:t>
            </a:r>
            <a:r>
              <a:rPr lang="en-US" dirty="0" smtClean="0"/>
              <a:t> </a:t>
            </a:r>
            <a:r>
              <a:rPr lang="en-US" dirty="0" err="1" smtClean="0"/>
              <a:t>elakkan</a:t>
            </a:r>
            <a:r>
              <a:rPr lang="en-US" dirty="0" smtClean="0"/>
              <a:t> </a:t>
            </a:r>
            <a:r>
              <a:rPr lang="en-US" dirty="0" err="1" smtClean="0"/>
              <a:t>kesan</a:t>
            </a:r>
            <a:r>
              <a:rPr lang="en-US" dirty="0" smtClean="0"/>
              <a:t> </a:t>
            </a:r>
            <a:r>
              <a:rPr lang="en-US" dirty="0" err="1" smtClean="0"/>
              <a:t>herotan</a:t>
            </a:r>
            <a:r>
              <a:rPr lang="en-US" dirty="0" smtClean="0"/>
              <a:t> (keystone).</a:t>
            </a:r>
          </a:p>
          <a:p>
            <a:pPr marL="420624" indent="-384048">
              <a:defRPr/>
            </a:pPr>
            <a:r>
              <a:rPr lang="en-US" dirty="0" err="1" smtClean="0"/>
              <a:t>Tegangkan</a:t>
            </a:r>
            <a:r>
              <a:rPr lang="en-US" dirty="0" smtClean="0"/>
              <a:t> </a:t>
            </a:r>
            <a:r>
              <a:rPr lang="en-US" dirty="0" err="1" smtClean="0"/>
              <a:t>skrin</a:t>
            </a:r>
            <a:r>
              <a:rPr lang="en-US" dirty="0" smtClean="0"/>
              <a:t>.</a:t>
            </a:r>
          </a:p>
          <a:p>
            <a:pPr marL="420624" indent="-384048">
              <a:defRPr/>
            </a:pPr>
            <a:r>
              <a:rPr lang="en-US" dirty="0" err="1" smtClean="0"/>
              <a:t>Jangan</a:t>
            </a:r>
            <a:r>
              <a:rPr lang="en-US" dirty="0" smtClean="0"/>
              <a:t> </a:t>
            </a:r>
            <a:r>
              <a:rPr lang="en-US" dirty="0" err="1" smtClean="0"/>
              <a:t>terlindung</a:t>
            </a:r>
            <a:r>
              <a:rPr lang="en-US" dirty="0" smtClean="0"/>
              <a:t> </a:t>
            </a:r>
            <a:r>
              <a:rPr lang="en-US" dirty="0" err="1" smtClean="0"/>
              <a:t>oleh</a:t>
            </a:r>
            <a:r>
              <a:rPr lang="en-US" dirty="0" smtClean="0"/>
              <a:t> </a:t>
            </a:r>
            <a:r>
              <a:rPr lang="en-US" dirty="0" err="1" smtClean="0"/>
              <a:t>pengguna</a:t>
            </a:r>
            <a:r>
              <a:rPr lang="en-US" dirty="0" smtClean="0"/>
              <a:t> </a:t>
            </a:r>
            <a:r>
              <a:rPr lang="en-US" dirty="0" err="1" smtClean="0"/>
              <a:t>supaya</a:t>
            </a:r>
            <a:r>
              <a:rPr lang="en-US" dirty="0" smtClean="0"/>
              <a:t> </a:t>
            </a:r>
            <a:r>
              <a:rPr lang="en-US" dirty="0" err="1" smtClean="0"/>
              <a:t>boleh</a:t>
            </a:r>
            <a:r>
              <a:rPr lang="en-US" dirty="0" smtClean="0"/>
              <a:t> </a:t>
            </a:r>
            <a:r>
              <a:rPr lang="en-US" dirty="0" err="1" smtClean="0"/>
              <a:t>dilihat</a:t>
            </a:r>
            <a:r>
              <a:rPr lang="en-US" dirty="0" smtClean="0"/>
              <a:t> </a:t>
            </a:r>
            <a:r>
              <a:rPr lang="en-US" dirty="0" err="1" smtClean="0"/>
              <a:t>oleh</a:t>
            </a:r>
            <a:r>
              <a:rPr lang="en-US" dirty="0" smtClean="0"/>
              <a:t> </a:t>
            </a:r>
            <a:r>
              <a:rPr lang="en-US" dirty="0" err="1" smtClean="0"/>
              <a:t>semua</a:t>
            </a:r>
            <a:r>
              <a:rPr lang="en-US" dirty="0" smtClean="0"/>
              <a:t> </a:t>
            </a:r>
            <a:r>
              <a:rPr lang="en-US" dirty="0" err="1" smtClean="0"/>
              <a:t>murid</a:t>
            </a:r>
            <a:r>
              <a:rPr lang="en-US" dirty="0" smtClean="0"/>
              <a:t>.</a:t>
            </a:r>
          </a:p>
          <a:p>
            <a:pPr marL="420624" indent="-384048">
              <a:defRPr/>
            </a:pPr>
            <a:r>
              <a:rPr lang="en-US" dirty="0" err="1" smtClean="0"/>
              <a:t>Semua</a:t>
            </a:r>
            <a:r>
              <a:rPr lang="en-US" dirty="0" smtClean="0"/>
              <a:t> </a:t>
            </a:r>
            <a:r>
              <a:rPr lang="en-US" dirty="0" err="1" smtClean="0"/>
              <a:t>tulisan</a:t>
            </a:r>
            <a:r>
              <a:rPr lang="en-US" dirty="0" smtClean="0"/>
              <a:t> </a:t>
            </a:r>
            <a:r>
              <a:rPr lang="en-US" dirty="0" err="1" smtClean="0"/>
              <a:t>dan</a:t>
            </a:r>
            <a:r>
              <a:rPr lang="en-US" dirty="0" smtClean="0"/>
              <a:t> </a:t>
            </a:r>
            <a:r>
              <a:rPr lang="en-US" dirty="0" err="1" smtClean="0"/>
              <a:t>lukisan</a:t>
            </a:r>
            <a:r>
              <a:rPr lang="en-US" dirty="0" smtClean="0"/>
              <a:t> </a:t>
            </a:r>
            <a:r>
              <a:rPr lang="en-US" dirty="0" err="1" smtClean="0"/>
              <a:t>mestilah</a:t>
            </a:r>
            <a:r>
              <a:rPr lang="en-US" dirty="0" smtClean="0"/>
              <a:t> </a:t>
            </a:r>
            <a:r>
              <a:rPr lang="en-US" dirty="0" err="1" smtClean="0"/>
              <a:t>mengikut</a:t>
            </a:r>
            <a:r>
              <a:rPr lang="en-US" dirty="0" smtClean="0"/>
              <a:t> </a:t>
            </a:r>
            <a:r>
              <a:rPr lang="en-US" dirty="0" err="1" smtClean="0"/>
              <a:t>saiz</a:t>
            </a:r>
            <a:r>
              <a:rPr lang="en-US" dirty="0" smtClean="0"/>
              <a:t> yang </a:t>
            </a:r>
            <a:r>
              <a:rPr lang="en-US" dirty="0" err="1" smtClean="0"/>
              <a:t>sesuai</a:t>
            </a:r>
            <a:r>
              <a:rPr lang="en-US" dirty="0" smtClean="0"/>
              <a:t>.</a:t>
            </a:r>
          </a:p>
          <a:p>
            <a:pPr marL="420624" indent="-384048">
              <a:defRPr/>
            </a:pPr>
            <a:r>
              <a:rPr lang="en-US" dirty="0" err="1" smtClean="0"/>
              <a:t>Gunakan</a:t>
            </a:r>
            <a:r>
              <a:rPr lang="en-US" dirty="0" smtClean="0"/>
              <a:t> </a:t>
            </a:r>
            <a:r>
              <a:rPr lang="en-US" dirty="0" err="1" smtClean="0"/>
              <a:t>penunjuk</a:t>
            </a:r>
            <a:r>
              <a:rPr lang="en-US" dirty="0" smtClean="0"/>
              <a:t> yang </a:t>
            </a:r>
            <a:r>
              <a:rPr lang="en-US" dirty="0" err="1" smtClean="0"/>
              <a:t>runcing</a:t>
            </a:r>
            <a:r>
              <a:rPr lang="en-US" dirty="0" smtClean="0"/>
              <a:t> </a:t>
            </a:r>
            <a:r>
              <a:rPr lang="en-US" dirty="0" err="1" smtClean="0"/>
              <a:t>dan</a:t>
            </a:r>
            <a:r>
              <a:rPr lang="en-US" dirty="0" smtClean="0"/>
              <a:t> </a:t>
            </a:r>
            <a:r>
              <a:rPr lang="en-US" dirty="0" err="1" smtClean="0"/>
              <a:t>lurus</a:t>
            </a:r>
            <a:r>
              <a:rPr lang="en-US" dirty="0" smtClean="0"/>
              <a:t> </a:t>
            </a:r>
            <a:r>
              <a:rPr lang="en-US" dirty="0" err="1" smtClean="0"/>
              <a:t>dan</a:t>
            </a:r>
            <a:r>
              <a:rPr lang="en-US" dirty="0" smtClean="0"/>
              <a:t> </a:t>
            </a:r>
            <a:r>
              <a:rPr lang="en-US" dirty="0" err="1" smtClean="0"/>
              <a:t>tunjukkan</a:t>
            </a:r>
            <a:r>
              <a:rPr lang="en-US" dirty="0" smtClean="0"/>
              <a:t> </a:t>
            </a:r>
            <a:r>
              <a:rPr lang="en-US" dirty="0" err="1" smtClean="0"/>
              <a:t>pada</a:t>
            </a:r>
            <a:r>
              <a:rPr lang="en-US" dirty="0" smtClean="0"/>
              <a:t> </a:t>
            </a:r>
            <a:r>
              <a:rPr lang="en-US" dirty="0" err="1" smtClean="0"/>
              <a:t>sesuatu</a:t>
            </a:r>
            <a:r>
              <a:rPr lang="en-US" dirty="0" smtClean="0"/>
              <a:t> </a:t>
            </a:r>
            <a:r>
              <a:rPr lang="en-US" dirty="0" err="1" smtClean="0"/>
              <a:t>di</a:t>
            </a:r>
            <a:r>
              <a:rPr lang="en-US" dirty="0" smtClean="0"/>
              <a:t> </a:t>
            </a:r>
            <a:r>
              <a:rPr lang="en-US" dirty="0" err="1" smtClean="0"/>
              <a:t>atas</a:t>
            </a:r>
            <a:r>
              <a:rPr lang="en-US" dirty="0" smtClean="0"/>
              <a:t> </a:t>
            </a:r>
            <a:r>
              <a:rPr lang="en-US" dirty="0" err="1" smtClean="0"/>
              <a:t>transperansi</a:t>
            </a:r>
            <a:r>
              <a:rPr lang="en-US" dirty="0" smtClean="0"/>
              <a:t> </a:t>
            </a:r>
            <a:r>
              <a:rPr lang="en-US" dirty="0" err="1" smtClean="0"/>
              <a:t>dan</a:t>
            </a:r>
            <a:r>
              <a:rPr lang="en-US" dirty="0" smtClean="0"/>
              <a:t> </a:t>
            </a:r>
            <a:r>
              <a:rPr lang="en-US" dirty="0" err="1" smtClean="0"/>
              <a:t>bukannya</a:t>
            </a:r>
            <a:r>
              <a:rPr lang="en-US" dirty="0" smtClean="0"/>
              <a:t> </a:t>
            </a:r>
            <a:r>
              <a:rPr lang="en-US" dirty="0" err="1" smtClean="0"/>
              <a:t>pada</a:t>
            </a:r>
            <a:r>
              <a:rPr lang="en-US" dirty="0" smtClean="0"/>
              <a:t> </a:t>
            </a:r>
            <a:r>
              <a:rPr lang="en-US" dirty="0" err="1" smtClean="0"/>
              <a:t>imej</a:t>
            </a:r>
            <a:r>
              <a:rPr lang="en-US" dirty="0" smtClean="0"/>
              <a:t> </a:t>
            </a:r>
            <a:r>
              <a:rPr lang="en-US" dirty="0" err="1" smtClean="0"/>
              <a:t>di</a:t>
            </a:r>
            <a:r>
              <a:rPr lang="en-US" dirty="0" smtClean="0"/>
              <a:t> </a:t>
            </a:r>
            <a:r>
              <a:rPr lang="en-US" dirty="0" err="1" smtClean="0"/>
              <a:t>skrin</a:t>
            </a:r>
            <a:r>
              <a:rPr lang="en-US" dirty="0" smtClean="0"/>
              <a:t>.</a:t>
            </a:r>
          </a:p>
        </p:txBody>
      </p:sp>
    </p:spTree>
    <p:extLst>
      <p:ext uri="{BB962C8B-B14F-4D97-AF65-F5344CB8AC3E}">
        <p14:creationId xmlns:p14="http://schemas.microsoft.com/office/powerpoint/2010/main" val="2394917355"/>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225</TotalTime>
  <Words>1579</Words>
  <Application>Microsoft Office PowerPoint</Application>
  <PresentationFormat>On-screen Show (4:3)</PresentationFormat>
  <Paragraphs>224</Paragraphs>
  <Slides>52</Slides>
  <Notes>0</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EDU 3105 OHP dan transparensi</vt:lpstr>
      <vt:lpstr>Kandungan </vt:lpstr>
      <vt:lpstr>Pengenalan</vt:lpstr>
      <vt:lpstr>Contoh ohp </vt:lpstr>
      <vt:lpstr> Bahagian-bahagian dan  fungsi ohp </vt:lpstr>
      <vt:lpstr>PowerPoint Presentation</vt:lpstr>
      <vt:lpstr> Persembahan pengajaran menggunakan ohp </vt:lpstr>
      <vt:lpstr>PowerPoint Presentation</vt:lpstr>
      <vt:lpstr>Untuk tayangan yang baik, perkara berikut hendaklah diperhatikan:</vt:lpstr>
      <vt:lpstr>KEBAIKAN MENGGUNAKAN TRANSPARENSI DAN OHP </vt:lpstr>
      <vt:lpstr>PowerPoint Presentation</vt:lpstr>
      <vt:lpstr>Kelemahan penggunaan medium transperansi pada OHP</vt:lpstr>
      <vt:lpstr>PowerPoint Presentation</vt:lpstr>
      <vt:lpstr>PowerPoint Presentation</vt:lpstr>
      <vt:lpstr>1. Faham</vt:lpstr>
      <vt:lpstr>2. Bersihkan </vt:lpstr>
      <vt:lpstr>3. Jangan Biar Buka Lama</vt:lpstr>
      <vt:lpstr>4. Kipas </vt:lpstr>
      <vt:lpstr>5. Mentol Kedua</vt:lpstr>
      <vt:lpstr>6. Mentol Rosak </vt:lpstr>
      <vt:lpstr>7. Troli </vt:lpstr>
      <vt:lpstr>8. Pen</vt:lpstr>
      <vt:lpstr>9. Alat Penunjuk</vt:lpstr>
      <vt:lpstr>10. Layar Skrin</vt:lpstr>
      <vt:lpstr>11. Jangan Ubah</vt:lpstr>
      <vt:lpstr>12. Switch Off</vt:lpstr>
      <vt:lpstr>Penyediaan Transparensi</vt:lpstr>
      <vt:lpstr>Transparensi</vt:lpstr>
      <vt:lpstr>Jenis-Jenis Transparensi</vt:lpstr>
      <vt:lpstr>Jenis Tulis Terus atau Write On</vt:lpstr>
      <vt:lpstr>PowerPoint Presentation</vt:lpstr>
      <vt:lpstr>Jenis Thermal atau Haba</vt:lpstr>
      <vt:lpstr>PowerPoint Presentation</vt:lpstr>
      <vt:lpstr>Jenis Fotokopi atau Salin Foto</vt:lpstr>
      <vt:lpstr>PowerPoint Presentation</vt:lpstr>
      <vt:lpstr>Jenis Cetakan Komputer/ Ink-Jet Filem</vt:lpstr>
      <vt:lpstr>Teknik Penyediaan Transparensi</vt:lpstr>
      <vt:lpstr>Teknik Tulis Terus atau Write-on</vt:lpstr>
      <vt:lpstr>Teknik Tetingkap</vt:lpstr>
      <vt:lpstr>PowerPoint Presentation</vt:lpstr>
      <vt:lpstr>Teknik Berjalur</vt:lpstr>
      <vt:lpstr>Teknik Bertindih</vt:lpstr>
      <vt:lpstr>PowerPoint Presentation</vt:lpstr>
      <vt:lpstr>PowerPoint Presentation</vt:lpstr>
      <vt:lpstr>Alat dan Bahan</vt:lpstr>
      <vt:lpstr>Layar Skrin</vt:lpstr>
      <vt:lpstr>Troli </vt:lpstr>
      <vt:lpstr>Mentol </vt:lpstr>
      <vt:lpstr>Pen OHP</vt:lpstr>
      <vt:lpstr>Transparensi  OHP</vt:lpstr>
      <vt:lpstr>Panduan Penjagaan Filem Transparensi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Haziqah</dc:creator>
  <cp:lastModifiedBy>Haziqah</cp:lastModifiedBy>
  <cp:revision>24</cp:revision>
  <dcterms:created xsi:type="dcterms:W3CDTF">2013-07-21T08:48:21Z</dcterms:created>
  <dcterms:modified xsi:type="dcterms:W3CDTF">2013-07-28T23:03:21Z</dcterms:modified>
</cp:coreProperties>
</file>