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6" r:id="rId2"/>
  </p:sldMasterIdLst>
  <p:notesMasterIdLst>
    <p:notesMasterId r:id="rId26"/>
  </p:notesMasterIdLst>
  <p:handoutMasterIdLst>
    <p:handoutMasterId r:id="rId27"/>
  </p:handoutMasterIdLst>
  <p:sldIdLst>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08" r:id="rId19"/>
    <p:sldId id="309" r:id="rId20"/>
    <p:sldId id="310" r:id="rId21"/>
    <p:sldId id="311" r:id="rId22"/>
    <p:sldId id="312" r:id="rId23"/>
    <p:sldId id="313" r:id="rId24"/>
    <p:sldId id="30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66"/>
    <a:srgbClr val="800000"/>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5" d="100"/>
          <a:sy n="65" d="100"/>
        </p:scale>
        <p:origin x="-12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9C5FA-878A-45B2-B31A-55BAC0D2CAE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7C22DE-EA78-4BE2-A1F5-7995C573F140}">
      <dgm:prSet phldrT="[Text]"/>
      <dgm:spPr/>
      <dgm:t>
        <a:bodyPr/>
        <a:lstStyle/>
        <a:p>
          <a:r>
            <a:rPr lang="en-US" dirty="0" smtClean="0"/>
            <a:t>1. Tetapkan tujuan dan matlamat</a:t>
          </a:r>
          <a:endParaRPr lang="en-US" dirty="0"/>
        </a:p>
      </dgm:t>
    </dgm:pt>
    <dgm:pt modelId="{D323E800-9F48-4940-A42E-B211AA669738}" type="parTrans" cxnId="{F43D71C9-9CBF-4615-B620-9A25C3783756}">
      <dgm:prSet/>
      <dgm:spPr/>
      <dgm:t>
        <a:bodyPr/>
        <a:lstStyle/>
        <a:p>
          <a:endParaRPr lang="en-US"/>
        </a:p>
      </dgm:t>
    </dgm:pt>
    <dgm:pt modelId="{EC38EC24-7F65-4914-88E8-C64F8DA04129}" type="sibTrans" cxnId="{F43D71C9-9CBF-4615-B620-9A25C3783756}">
      <dgm:prSet/>
      <dgm:spPr/>
      <dgm:t>
        <a:bodyPr/>
        <a:lstStyle/>
        <a:p>
          <a:endParaRPr lang="en-US"/>
        </a:p>
      </dgm:t>
    </dgm:pt>
    <dgm:pt modelId="{DAC9D21B-400C-4BC5-8260-6BF4BF692E75}">
      <dgm:prSet phldrT="[Text]"/>
      <dgm:spPr/>
      <dgm:t>
        <a:bodyPr/>
        <a:lstStyle/>
        <a:p>
          <a:r>
            <a:rPr lang="en-US" dirty="0" smtClean="0"/>
            <a:t>2. Buat penyelidikan dan sediakan bahan</a:t>
          </a:r>
          <a:endParaRPr lang="en-US" dirty="0"/>
        </a:p>
      </dgm:t>
    </dgm:pt>
    <dgm:pt modelId="{53903C1F-4B29-4969-BCD4-0122A62BA8A6}" type="parTrans" cxnId="{2D1FCE3A-73D1-4A8A-977E-57360911FF9F}">
      <dgm:prSet/>
      <dgm:spPr/>
      <dgm:t>
        <a:bodyPr/>
        <a:lstStyle/>
        <a:p>
          <a:endParaRPr lang="en-US"/>
        </a:p>
      </dgm:t>
    </dgm:pt>
    <dgm:pt modelId="{596E3BE9-788E-46E1-A973-60B5592274B2}" type="sibTrans" cxnId="{2D1FCE3A-73D1-4A8A-977E-57360911FF9F}">
      <dgm:prSet/>
      <dgm:spPr/>
      <dgm:t>
        <a:bodyPr/>
        <a:lstStyle/>
        <a:p>
          <a:endParaRPr lang="en-US"/>
        </a:p>
      </dgm:t>
    </dgm:pt>
    <dgm:pt modelId="{9EFE21E3-85EA-4137-BA64-079EF0A3C14B}">
      <dgm:prSet phldrT="[Text]"/>
      <dgm:spPr/>
      <dgm:t>
        <a:bodyPr/>
        <a:lstStyle/>
        <a:p>
          <a:r>
            <a:rPr lang="en-US" dirty="0" smtClean="0"/>
            <a:t>Pastikan anda tahu matlamat rancangan anda menghasilkan bahan video. Siapkan kumpulan sasarannya dan bagaimana bahan itu akan digunakan dalam pengajaran</a:t>
          </a:r>
          <a:endParaRPr lang="en-US" dirty="0"/>
        </a:p>
      </dgm:t>
    </dgm:pt>
    <dgm:pt modelId="{8F8D5FBB-E837-43E1-928C-462397577B4D}" type="parTrans" cxnId="{2EBC997C-0052-427A-BED6-11C88EF624CA}">
      <dgm:prSet/>
      <dgm:spPr/>
      <dgm:t>
        <a:bodyPr/>
        <a:lstStyle/>
        <a:p>
          <a:endParaRPr lang="en-US"/>
        </a:p>
      </dgm:t>
    </dgm:pt>
    <dgm:pt modelId="{33FFF7D7-3DE9-4C16-BEC3-18A1F6E5FBD5}" type="sibTrans" cxnId="{2EBC997C-0052-427A-BED6-11C88EF624CA}">
      <dgm:prSet/>
      <dgm:spPr/>
      <dgm:t>
        <a:bodyPr/>
        <a:lstStyle/>
        <a:p>
          <a:endParaRPr lang="en-US"/>
        </a:p>
      </dgm:t>
    </dgm:pt>
    <dgm:pt modelId="{AEFC97A3-371C-48D9-9834-B6417B53739E}">
      <dgm:prSet phldrT="[Text]"/>
      <dgm:spPr/>
      <dgm:t>
        <a:bodyPr/>
        <a:lstStyle/>
        <a:p>
          <a:r>
            <a:rPr lang="en-US" dirty="0" smtClean="0"/>
            <a:t>Kumpulkan bahan-bahan yang diperlukan seperti maklumat, gambar dan sebagainya yang anda fikirkan berguna untuk penggambaran</a:t>
          </a:r>
          <a:endParaRPr lang="en-US" dirty="0"/>
        </a:p>
      </dgm:t>
    </dgm:pt>
    <dgm:pt modelId="{6F197ACA-7269-486D-B797-51216CDDAFCA}" type="parTrans" cxnId="{F71B4320-6EC0-4BBF-A77A-30CD79CEB447}">
      <dgm:prSet/>
      <dgm:spPr/>
      <dgm:t>
        <a:bodyPr/>
        <a:lstStyle/>
        <a:p>
          <a:endParaRPr lang="en-US"/>
        </a:p>
      </dgm:t>
    </dgm:pt>
    <dgm:pt modelId="{8B9F4896-3234-4B0F-9D14-DC8A968D3AC4}" type="sibTrans" cxnId="{F71B4320-6EC0-4BBF-A77A-30CD79CEB447}">
      <dgm:prSet/>
      <dgm:spPr/>
      <dgm:t>
        <a:bodyPr/>
        <a:lstStyle/>
        <a:p>
          <a:endParaRPr lang="en-US"/>
        </a:p>
      </dgm:t>
    </dgm:pt>
    <dgm:pt modelId="{91E27BC4-BC3B-4785-80E2-06A643BFEABE}" type="pres">
      <dgm:prSet presAssocID="{3219C5FA-878A-45B2-B31A-55BAC0D2CAEE}" presName="linear" presStyleCnt="0">
        <dgm:presLayoutVars>
          <dgm:dir/>
          <dgm:animLvl val="lvl"/>
          <dgm:resizeHandles val="exact"/>
        </dgm:presLayoutVars>
      </dgm:prSet>
      <dgm:spPr/>
      <dgm:t>
        <a:bodyPr/>
        <a:lstStyle/>
        <a:p>
          <a:endParaRPr lang="en-US"/>
        </a:p>
      </dgm:t>
    </dgm:pt>
    <dgm:pt modelId="{09344ED1-00B0-483E-810C-B457B39B4A1B}" type="pres">
      <dgm:prSet presAssocID="{787C22DE-EA78-4BE2-A1F5-7995C573F140}" presName="parentLin" presStyleCnt="0"/>
      <dgm:spPr/>
    </dgm:pt>
    <dgm:pt modelId="{805782C5-0941-4743-9FFC-23EACDAE39B9}" type="pres">
      <dgm:prSet presAssocID="{787C22DE-EA78-4BE2-A1F5-7995C573F140}" presName="parentLeftMargin" presStyleLbl="node1" presStyleIdx="0" presStyleCnt="2"/>
      <dgm:spPr/>
      <dgm:t>
        <a:bodyPr/>
        <a:lstStyle/>
        <a:p>
          <a:endParaRPr lang="en-US"/>
        </a:p>
      </dgm:t>
    </dgm:pt>
    <dgm:pt modelId="{70677624-B65B-4271-A81E-C7E2819F5DE7}" type="pres">
      <dgm:prSet presAssocID="{787C22DE-EA78-4BE2-A1F5-7995C573F140}" presName="parentText" presStyleLbl="node1" presStyleIdx="0" presStyleCnt="2">
        <dgm:presLayoutVars>
          <dgm:chMax val="0"/>
          <dgm:bulletEnabled val="1"/>
        </dgm:presLayoutVars>
      </dgm:prSet>
      <dgm:spPr/>
      <dgm:t>
        <a:bodyPr/>
        <a:lstStyle/>
        <a:p>
          <a:endParaRPr lang="en-US"/>
        </a:p>
      </dgm:t>
    </dgm:pt>
    <dgm:pt modelId="{B910737E-F072-43A0-8073-EB3FCA5FDD02}" type="pres">
      <dgm:prSet presAssocID="{787C22DE-EA78-4BE2-A1F5-7995C573F140}" presName="negativeSpace" presStyleCnt="0"/>
      <dgm:spPr/>
    </dgm:pt>
    <dgm:pt modelId="{8C4EE3C9-535C-4F4F-812B-8BB692C2CF0E}" type="pres">
      <dgm:prSet presAssocID="{787C22DE-EA78-4BE2-A1F5-7995C573F140}" presName="childText" presStyleLbl="conFgAcc1" presStyleIdx="0" presStyleCnt="2">
        <dgm:presLayoutVars>
          <dgm:bulletEnabled val="1"/>
        </dgm:presLayoutVars>
      </dgm:prSet>
      <dgm:spPr/>
      <dgm:t>
        <a:bodyPr/>
        <a:lstStyle/>
        <a:p>
          <a:endParaRPr lang="en-US"/>
        </a:p>
      </dgm:t>
    </dgm:pt>
    <dgm:pt modelId="{23267F64-70AA-42FE-B9A8-380F7829F400}" type="pres">
      <dgm:prSet presAssocID="{EC38EC24-7F65-4914-88E8-C64F8DA04129}" presName="spaceBetweenRectangles" presStyleCnt="0"/>
      <dgm:spPr/>
    </dgm:pt>
    <dgm:pt modelId="{9BC7E06D-99CA-4CC3-B118-9A55F34E6F53}" type="pres">
      <dgm:prSet presAssocID="{DAC9D21B-400C-4BC5-8260-6BF4BF692E75}" presName="parentLin" presStyleCnt="0"/>
      <dgm:spPr/>
    </dgm:pt>
    <dgm:pt modelId="{75CE05D8-1A3F-4D04-A0FC-742022CAE311}" type="pres">
      <dgm:prSet presAssocID="{DAC9D21B-400C-4BC5-8260-6BF4BF692E75}" presName="parentLeftMargin" presStyleLbl="node1" presStyleIdx="0" presStyleCnt="2"/>
      <dgm:spPr/>
      <dgm:t>
        <a:bodyPr/>
        <a:lstStyle/>
        <a:p>
          <a:endParaRPr lang="en-US"/>
        </a:p>
      </dgm:t>
    </dgm:pt>
    <dgm:pt modelId="{EDBC5C28-6966-4B11-AFAD-ECD5CF677E13}" type="pres">
      <dgm:prSet presAssocID="{DAC9D21B-400C-4BC5-8260-6BF4BF692E75}" presName="parentText" presStyleLbl="node1" presStyleIdx="1" presStyleCnt="2">
        <dgm:presLayoutVars>
          <dgm:chMax val="0"/>
          <dgm:bulletEnabled val="1"/>
        </dgm:presLayoutVars>
      </dgm:prSet>
      <dgm:spPr/>
      <dgm:t>
        <a:bodyPr/>
        <a:lstStyle/>
        <a:p>
          <a:endParaRPr lang="en-US"/>
        </a:p>
      </dgm:t>
    </dgm:pt>
    <dgm:pt modelId="{F7FBA2B4-60E2-4BB7-9A66-6BFA599A7D5F}" type="pres">
      <dgm:prSet presAssocID="{DAC9D21B-400C-4BC5-8260-6BF4BF692E75}" presName="negativeSpace" presStyleCnt="0"/>
      <dgm:spPr/>
    </dgm:pt>
    <dgm:pt modelId="{78413635-90F0-4356-936D-88436AE57481}" type="pres">
      <dgm:prSet presAssocID="{DAC9D21B-400C-4BC5-8260-6BF4BF692E75}" presName="childText" presStyleLbl="conFgAcc1" presStyleIdx="1" presStyleCnt="2">
        <dgm:presLayoutVars>
          <dgm:bulletEnabled val="1"/>
        </dgm:presLayoutVars>
      </dgm:prSet>
      <dgm:spPr/>
      <dgm:t>
        <a:bodyPr/>
        <a:lstStyle/>
        <a:p>
          <a:endParaRPr lang="en-US"/>
        </a:p>
      </dgm:t>
    </dgm:pt>
  </dgm:ptLst>
  <dgm:cxnLst>
    <dgm:cxn modelId="{18BA545F-9181-436E-9DBB-068E9829FB18}" type="presOf" srcId="{3219C5FA-878A-45B2-B31A-55BAC0D2CAEE}" destId="{91E27BC4-BC3B-4785-80E2-06A643BFEABE}" srcOrd="0" destOrd="0" presId="urn:microsoft.com/office/officeart/2005/8/layout/list1"/>
    <dgm:cxn modelId="{1CA4313D-DA87-48B1-984C-08331EC13A11}" type="presOf" srcId="{787C22DE-EA78-4BE2-A1F5-7995C573F140}" destId="{70677624-B65B-4271-A81E-C7E2819F5DE7}" srcOrd="1" destOrd="0" presId="urn:microsoft.com/office/officeart/2005/8/layout/list1"/>
    <dgm:cxn modelId="{BFD706BB-0C73-4F5E-9541-5D27D4F2CD3D}" type="presOf" srcId="{787C22DE-EA78-4BE2-A1F5-7995C573F140}" destId="{805782C5-0941-4743-9FFC-23EACDAE39B9}" srcOrd="0" destOrd="0" presId="urn:microsoft.com/office/officeart/2005/8/layout/list1"/>
    <dgm:cxn modelId="{2D1FCE3A-73D1-4A8A-977E-57360911FF9F}" srcId="{3219C5FA-878A-45B2-B31A-55BAC0D2CAEE}" destId="{DAC9D21B-400C-4BC5-8260-6BF4BF692E75}" srcOrd="1" destOrd="0" parTransId="{53903C1F-4B29-4969-BCD4-0122A62BA8A6}" sibTransId="{596E3BE9-788E-46E1-A973-60B5592274B2}"/>
    <dgm:cxn modelId="{F2C3B7EA-DD6D-41AC-86F8-2C7D8478C123}" type="presOf" srcId="{9EFE21E3-85EA-4137-BA64-079EF0A3C14B}" destId="{8C4EE3C9-535C-4F4F-812B-8BB692C2CF0E}" srcOrd="0" destOrd="0" presId="urn:microsoft.com/office/officeart/2005/8/layout/list1"/>
    <dgm:cxn modelId="{BD00FAD1-CBCA-4C3B-8990-C5C19B5D71C3}" type="presOf" srcId="{DAC9D21B-400C-4BC5-8260-6BF4BF692E75}" destId="{EDBC5C28-6966-4B11-AFAD-ECD5CF677E13}" srcOrd="1" destOrd="0" presId="urn:microsoft.com/office/officeart/2005/8/layout/list1"/>
    <dgm:cxn modelId="{F71B4320-6EC0-4BBF-A77A-30CD79CEB447}" srcId="{DAC9D21B-400C-4BC5-8260-6BF4BF692E75}" destId="{AEFC97A3-371C-48D9-9834-B6417B53739E}" srcOrd="0" destOrd="0" parTransId="{6F197ACA-7269-486D-B797-51216CDDAFCA}" sibTransId="{8B9F4896-3234-4B0F-9D14-DC8A968D3AC4}"/>
    <dgm:cxn modelId="{24289EEB-9744-4E49-ACD7-B4EAC5551F6E}" type="presOf" srcId="{DAC9D21B-400C-4BC5-8260-6BF4BF692E75}" destId="{75CE05D8-1A3F-4D04-A0FC-742022CAE311}" srcOrd="0" destOrd="0" presId="urn:microsoft.com/office/officeart/2005/8/layout/list1"/>
    <dgm:cxn modelId="{F43D71C9-9CBF-4615-B620-9A25C3783756}" srcId="{3219C5FA-878A-45B2-B31A-55BAC0D2CAEE}" destId="{787C22DE-EA78-4BE2-A1F5-7995C573F140}" srcOrd="0" destOrd="0" parTransId="{D323E800-9F48-4940-A42E-B211AA669738}" sibTransId="{EC38EC24-7F65-4914-88E8-C64F8DA04129}"/>
    <dgm:cxn modelId="{2559E60E-0E15-4E3E-A5F9-197C20A2498F}" type="presOf" srcId="{AEFC97A3-371C-48D9-9834-B6417B53739E}" destId="{78413635-90F0-4356-936D-88436AE57481}" srcOrd="0" destOrd="0" presId="urn:microsoft.com/office/officeart/2005/8/layout/list1"/>
    <dgm:cxn modelId="{2EBC997C-0052-427A-BED6-11C88EF624CA}" srcId="{787C22DE-EA78-4BE2-A1F5-7995C573F140}" destId="{9EFE21E3-85EA-4137-BA64-079EF0A3C14B}" srcOrd="0" destOrd="0" parTransId="{8F8D5FBB-E837-43E1-928C-462397577B4D}" sibTransId="{33FFF7D7-3DE9-4C16-BEC3-18A1F6E5FBD5}"/>
    <dgm:cxn modelId="{A7082572-6EB0-4784-B3BD-CB01164921C5}" type="presParOf" srcId="{91E27BC4-BC3B-4785-80E2-06A643BFEABE}" destId="{09344ED1-00B0-483E-810C-B457B39B4A1B}" srcOrd="0" destOrd="0" presId="urn:microsoft.com/office/officeart/2005/8/layout/list1"/>
    <dgm:cxn modelId="{C1261D9B-3A71-400F-B874-63FF9C758878}" type="presParOf" srcId="{09344ED1-00B0-483E-810C-B457B39B4A1B}" destId="{805782C5-0941-4743-9FFC-23EACDAE39B9}" srcOrd="0" destOrd="0" presId="urn:microsoft.com/office/officeart/2005/8/layout/list1"/>
    <dgm:cxn modelId="{99465F83-718F-4405-A017-93BF0DA8B3CB}" type="presParOf" srcId="{09344ED1-00B0-483E-810C-B457B39B4A1B}" destId="{70677624-B65B-4271-A81E-C7E2819F5DE7}" srcOrd="1" destOrd="0" presId="urn:microsoft.com/office/officeart/2005/8/layout/list1"/>
    <dgm:cxn modelId="{047116B1-06C9-4CAD-BE61-3AC74FBF8A40}" type="presParOf" srcId="{91E27BC4-BC3B-4785-80E2-06A643BFEABE}" destId="{B910737E-F072-43A0-8073-EB3FCA5FDD02}" srcOrd="1" destOrd="0" presId="urn:microsoft.com/office/officeart/2005/8/layout/list1"/>
    <dgm:cxn modelId="{BFA85E8C-D876-4BBD-8293-C250D31ACF63}" type="presParOf" srcId="{91E27BC4-BC3B-4785-80E2-06A643BFEABE}" destId="{8C4EE3C9-535C-4F4F-812B-8BB692C2CF0E}" srcOrd="2" destOrd="0" presId="urn:microsoft.com/office/officeart/2005/8/layout/list1"/>
    <dgm:cxn modelId="{40882C7E-EA88-4AC9-B3DE-8FE28B2CC59A}" type="presParOf" srcId="{91E27BC4-BC3B-4785-80E2-06A643BFEABE}" destId="{23267F64-70AA-42FE-B9A8-380F7829F400}" srcOrd="3" destOrd="0" presId="urn:microsoft.com/office/officeart/2005/8/layout/list1"/>
    <dgm:cxn modelId="{24FA4DF8-370E-40C2-8154-479920316C07}" type="presParOf" srcId="{91E27BC4-BC3B-4785-80E2-06A643BFEABE}" destId="{9BC7E06D-99CA-4CC3-B118-9A55F34E6F53}" srcOrd="4" destOrd="0" presId="urn:microsoft.com/office/officeart/2005/8/layout/list1"/>
    <dgm:cxn modelId="{C0EAF3DE-A4D0-4593-BF46-1F6E3AADE5A7}" type="presParOf" srcId="{9BC7E06D-99CA-4CC3-B118-9A55F34E6F53}" destId="{75CE05D8-1A3F-4D04-A0FC-742022CAE311}" srcOrd="0" destOrd="0" presId="urn:microsoft.com/office/officeart/2005/8/layout/list1"/>
    <dgm:cxn modelId="{4EA51D22-DCCC-4551-AED4-7E4C570BC342}" type="presParOf" srcId="{9BC7E06D-99CA-4CC3-B118-9A55F34E6F53}" destId="{EDBC5C28-6966-4B11-AFAD-ECD5CF677E13}" srcOrd="1" destOrd="0" presId="urn:microsoft.com/office/officeart/2005/8/layout/list1"/>
    <dgm:cxn modelId="{DCDD8C59-D8CC-4403-8D33-E47595FDC3EA}" type="presParOf" srcId="{91E27BC4-BC3B-4785-80E2-06A643BFEABE}" destId="{F7FBA2B4-60E2-4BB7-9A66-6BFA599A7D5F}" srcOrd="5" destOrd="0" presId="urn:microsoft.com/office/officeart/2005/8/layout/list1"/>
    <dgm:cxn modelId="{A680ECC9-3635-4B4A-9441-AA88451BF975}" type="presParOf" srcId="{91E27BC4-BC3B-4785-80E2-06A643BFEABE}" destId="{78413635-90F0-4356-936D-88436AE57481}" srcOrd="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41262C87-F630-4236-A4B0-9F779C206AD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0C37AD-D776-412A-BD1C-13806A50D616}">
      <dgm:prSet phldrT="[Text]"/>
      <dgm:spPr/>
      <dgm:t>
        <a:bodyPr/>
        <a:lstStyle/>
        <a:p>
          <a:r>
            <a:rPr lang="en-US" dirty="0" smtClean="0"/>
            <a:t>3. Pilih bahan-bahan yang sesuai</a:t>
          </a:r>
        </a:p>
      </dgm:t>
    </dgm:pt>
    <dgm:pt modelId="{58E6D4AE-CC39-41F2-A277-F607FB6D9EA3}" type="parTrans" cxnId="{79CF3D6B-5B29-4125-93C3-C4C410908CFB}">
      <dgm:prSet/>
      <dgm:spPr/>
      <dgm:t>
        <a:bodyPr/>
        <a:lstStyle/>
        <a:p>
          <a:endParaRPr lang="en-US"/>
        </a:p>
      </dgm:t>
    </dgm:pt>
    <dgm:pt modelId="{5E7FC94E-0F3D-4895-BDD0-A9AFEF6B8B24}" type="sibTrans" cxnId="{79CF3D6B-5B29-4125-93C3-C4C410908CFB}">
      <dgm:prSet/>
      <dgm:spPr/>
      <dgm:t>
        <a:bodyPr/>
        <a:lstStyle/>
        <a:p>
          <a:endParaRPr lang="en-US"/>
        </a:p>
      </dgm:t>
    </dgm:pt>
    <dgm:pt modelId="{20E6F671-3F32-49D7-8325-E1B47E01211B}">
      <dgm:prSet phldrT="[Text]"/>
      <dgm:spPr/>
      <dgm:t>
        <a:bodyPr/>
        <a:lstStyle/>
        <a:p>
          <a:r>
            <a:rPr lang="en-US" dirty="0" smtClean="0"/>
            <a:t>4. Menulis skrip</a:t>
          </a:r>
          <a:endParaRPr lang="en-US" dirty="0"/>
        </a:p>
      </dgm:t>
    </dgm:pt>
    <dgm:pt modelId="{C3038E76-9209-4C62-A420-E84CF488C6C7}" type="parTrans" cxnId="{4E83A487-99C9-4DE6-A275-A584A5EAB7B3}">
      <dgm:prSet/>
      <dgm:spPr/>
      <dgm:t>
        <a:bodyPr/>
        <a:lstStyle/>
        <a:p>
          <a:endParaRPr lang="en-US"/>
        </a:p>
      </dgm:t>
    </dgm:pt>
    <dgm:pt modelId="{AE41BEF0-9432-446B-B4EB-76CF4900B113}" type="sibTrans" cxnId="{4E83A487-99C9-4DE6-A275-A584A5EAB7B3}">
      <dgm:prSet/>
      <dgm:spPr/>
      <dgm:t>
        <a:bodyPr/>
        <a:lstStyle/>
        <a:p>
          <a:endParaRPr lang="en-US"/>
        </a:p>
      </dgm:t>
    </dgm:pt>
    <dgm:pt modelId="{616EEB61-7AE2-439B-B8CF-1B79AB80A31C}">
      <dgm:prSet phldrT="[Text]"/>
      <dgm:spPr/>
      <dgm:t>
        <a:bodyPr/>
        <a:lstStyle/>
        <a:p>
          <a:r>
            <a:rPr lang="en-US" dirty="0" smtClean="0"/>
            <a:t>Bahan yang anda kumpul mungkin terlalu banyak. Pilih bahan-bahan yang difikirkan benar-benar perlu</a:t>
          </a:r>
        </a:p>
      </dgm:t>
    </dgm:pt>
    <dgm:pt modelId="{729D6284-C3DE-4373-9DF6-9258DEC91DE8}" type="parTrans" cxnId="{DCFCE1F8-B419-450F-8892-76B276916A16}">
      <dgm:prSet/>
      <dgm:spPr/>
      <dgm:t>
        <a:bodyPr/>
        <a:lstStyle/>
        <a:p>
          <a:endParaRPr lang="en-US"/>
        </a:p>
      </dgm:t>
    </dgm:pt>
    <dgm:pt modelId="{86FF0CFB-18E6-4EA1-A3FB-80A090608074}" type="sibTrans" cxnId="{DCFCE1F8-B419-450F-8892-76B276916A16}">
      <dgm:prSet/>
      <dgm:spPr/>
      <dgm:t>
        <a:bodyPr/>
        <a:lstStyle/>
        <a:p>
          <a:endParaRPr lang="en-US"/>
        </a:p>
      </dgm:t>
    </dgm:pt>
    <dgm:pt modelId="{AD3AB106-6AD8-4A20-8571-D0813E110D0F}">
      <dgm:prSet phldrT="[Text]"/>
      <dgm:spPr/>
      <dgm:t>
        <a:bodyPr/>
        <a:lstStyle/>
        <a:p>
          <a:r>
            <a:rPr lang="en-US" dirty="0" smtClean="0"/>
            <a:t>Di sinilah anda mencurahkan idea anda secara berurutan dan berstruktur</a:t>
          </a:r>
          <a:endParaRPr lang="en-US" dirty="0"/>
        </a:p>
      </dgm:t>
    </dgm:pt>
    <dgm:pt modelId="{BB023A43-4857-4EB2-9F14-636376D16581}" type="parTrans" cxnId="{48BF7603-3DF6-48DF-B4A1-F29A60459005}">
      <dgm:prSet/>
      <dgm:spPr/>
      <dgm:t>
        <a:bodyPr/>
        <a:lstStyle/>
        <a:p>
          <a:endParaRPr lang="en-US"/>
        </a:p>
      </dgm:t>
    </dgm:pt>
    <dgm:pt modelId="{05BC8D59-BD72-441E-B8EF-FAAFB2BB5F7F}" type="sibTrans" cxnId="{48BF7603-3DF6-48DF-B4A1-F29A60459005}">
      <dgm:prSet/>
      <dgm:spPr/>
      <dgm:t>
        <a:bodyPr/>
        <a:lstStyle/>
        <a:p>
          <a:endParaRPr lang="en-US"/>
        </a:p>
      </dgm:t>
    </dgm:pt>
    <dgm:pt modelId="{CF1A0262-F1AF-464E-8D39-148442D68C29}" type="pres">
      <dgm:prSet presAssocID="{41262C87-F630-4236-A4B0-9F779C206AD0}" presName="linear" presStyleCnt="0">
        <dgm:presLayoutVars>
          <dgm:dir/>
          <dgm:animLvl val="lvl"/>
          <dgm:resizeHandles val="exact"/>
        </dgm:presLayoutVars>
      </dgm:prSet>
      <dgm:spPr/>
      <dgm:t>
        <a:bodyPr/>
        <a:lstStyle/>
        <a:p>
          <a:endParaRPr lang="en-US"/>
        </a:p>
      </dgm:t>
    </dgm:pt>
    <dgm:pt modelId="{D78BA2FB-02C5-4E8F-949F-A7D880032924}" type="pres">
      <dgm:prSet presAssocID="{780C37AD-D776-412A-BD1C-13806A50D616}" presName="parentLin" presStyleCnt="0"/>
      <dgm:spPr/>
    </dgm:pt>
    <dgm:pt modelId="{85EB6510-57E2-4843-9F09-122A27CD701C}" type="pres">
      <dgm:prSet presAssocID="{780C37AD-D776-412A-BD1C-13806A50D616}" presName="parentLeftMargin" presStyleLbl="node1" presStyleIdx="0" presStyleCnt="2"/>
      <dgm:spPr/>
      <dgm:t>
        <a:bodyPr/>
        <a:lstStyle/>
        <a:p>
          <a:endParaRPr lang="en-US"/>
        </a:p>
      </dgm:t>
    </dgm:pt>
    <dgm:pt modelId="{55AB77F9-D2F1-4D40-ACC9-A7CB1AA26E41}" type="pres">
      <dgm:prSet presAssocID="{780C37AD-D776-412A-BD1C-13806A50D616}" presName="parentText" presStyleLbl="node1" presStyleIdx="0" presStyleCnt="2" custLinFactNeighborY="-70277">
        <dgm:presLayoutVars>
          <dgm:chMax val="0"/>
          <dgm:bulletEnabled val="1"/>
        </dgm:presLayoutVars>
      </dgm:prSet>
      <dgm:spPr/>
      <dgm:t>
        <a:bodyPr/>
        <a:lstStyle/>
        <a:p>
          <a:endParaRPr lang="en-US"/>
        </a:p>
      </dgm:t>
    </dgm:pt>
    <dgm:pt modelId="{F130B226-2024-4C1B-BABC-4D2891ACC1C8}" type="pres">
      <dgm:prSet presAssocID="{780C37AD-D776-412A-BD1C-13806A50D616}" presName="negativeSpace" presStyleCnt="0"/>
      <dgm:spPr/>
    </dgm:pt>
    <dgm:pt modelId="{A6E1D4E0-830B-423D-A83D-B79AF0C63D97}" type="pres">
      <dgm:prSet presAssocID="{780C37AD-D776-412A-BD1C-13806A50D616}" presName="childText" presStyleLbl="conFgAcc1" presStyleIdx="0" presStyleCnt="2" custLinFactY="-18737" custLinFactNeighborY="-100000">
        <dgm:presLayoutVars>
          <dgm:bulletEnabled val="1"/>
        </dgm:presLayoutVars>
      </dgm:prSet>
      <dgm:spPr/>
      <dgm:t>
        <a:bodyPr/>
        <a:lstStyle/>
        <a:p>
          <a:endParaRPr lang="en-US"/>
        </a:p>
      </dgm:t>
    </dgm:pt>
    <dgm:pt modelId="{C0A3926B-553D-4A71-9E6D-7A27CA1BBC71}" type="pres">
      <dgm:prSet presAssocID="{5E7FC94E-0F3D-4895-BDD0-A9AFEF6B8B24}" presName="spaceBetweenRectangles" presStyleCnt="0"/>
      <dgm:spPr/>
    </dgm:pt>
    <dgm:pt modelId="{C6576B72-19DF-4A4D-8A0A-9E44EEA27A51}" type="pres">
      <dgm:prSet presAssocID="{20E6F671-3F32-49D7-8325-E1B47E01211B}" presName="parentLin" presStyleCnt="0"/>
      <dgm:spPr/>
    </dgm:pt>
    <dgm:pt modelId="{E8AA53C7-867F-48BC-BB77-142619809970}" type="pres">
      <dgm:prSet presAssocID="{20E6F671-3F32-49D7-8325-E1B47E01211B}" presName="parentLeftMargin" presStyleLbl="node1" presStyleIdx="0" presStyleCnt="2"/>
      <dgm:spPr/>
      <dgm:t>
        <a:bodyPr/>
        <a:lstStyle/>
        <a:p>
          <a:endParaRPr lang="en-US"/>
        </a:p>
      </dgm:t>
    </dgm:pt>
    <dgm:pt modelId="{0290FC30-DAE8-4DB5-BE25-B1D2083DC9D9}" type="pres">
      <dgm:prSet presAssocID="{20E6F671-3F32-49D7-8325-E1B47E01211B}" presName="parentText" presStyleLbl="node1" presStyleIdx="1" presStyleCnt="2">
        <dgm:presLayoutVars>
          <dgm:chMax val="0"/>
          <dgm:bulletEnabled val="1"/>
        </dgm:presLayoutVars>
      </dgm:prSet>
      <dgm:spPr/>
      <dgm:t>
        <a:bodyPr/>
        <a:lstStyle/>
        <a:p>
          <a:endParaRPr lang="en-US"/>
        </a:p>
      </dgm:t>
    </dgm:pt>
    <dgm:pt modelId="{718C0B2A-0956-4530-A62A-9244826662A8}" type="pres">
      <dgm:prSet presAssocID="{20E6F671-3F32-49D7-8325-E1B47E01211B}" presName="negativeSpace" presStyleCnt="0"/>
      <dgm:spPr/>
    </dgm:pt>
    <dgm:pt modelId="{CF73903E-1E15-40EF-9AD0-A503AB5C49DB}" type="pres">
      <dgm:prSet presAssocID="{20E6F671-3F32-49D7-8325-E1B47E01211B}" presName="childText" presStyleLbl="conFgAcc1" presStyleIdx="1" presStyleCnt="2">
        <dgm:presLayoutVars>
          <dgm:bulletEnabled val="1"/>
        </dgm:presLayoutVars>
      </dgm:prSet>
      <dgm:spPr/>
      <dgm:t>
        <a:bodyPr/>
        <a:lstStyle/>
        <a:p>
          <a:endParaRPr lang="en-US"/>
        </a:p>
      </dgm:t>
    </dgm:pt>
  </dgm:ptLst>
  <dgm:cxnLst>
    <dgm:cxn modelId="{DCFCE1F8-B419-450F-8892-76B276916A16}" srcId="{780C37AD-D776-412A-BD1C-13806A50D616}" destId="{616EEB61-7AE2-439B-B8CF-1B79AB80A31C}" srcOrd="0" destOrd="0" parTransId="{729D6284-C3DE-4373-9DF6-9258DEC91DE8}" sibTransId="{86FF0CFB-18E6-4EA1-A3FB-80A090608074}"/>
    <dgm:cxn modelId="{31214ACE-5D23-48E8-8377-2992EF7485C1}" type="presOf" srcId="{AD3AB106-6AD8-4A20-8571-D0813E110D0F}" destId="{CF73903E-1E15-40EF-9AD0-A503AB5C49DB}" srcOrd="0" destOrd="0" presId="urn:microsoft.com/office/officeart/2005/8/layout/list1"/>
    <dgm:cxn modelId="{4E83A487-99C9-4DE6-A275-A584A5EAB7B3}" srcId="{41262C87-F630-4236-A4B0-9F779C206AD0}" destId="{20E6F671-3F32-49D7-8325-E1B47E01211B}" srcOrd="1" destOrd="0" parTransId="{C3038E76-9209-4C62-A420-E84CF488C6C7}" sibTransId="{AE41BEF0-9432-446B-B4EB-76CF4900B113}"/>
    <dgm:cxn modelId="{81872AC3-11AA-48C0-9947-7343DD61BEE1}" type="presOf" srcId="{780C37AD-D776-412A-BD1C-13806A50D616}" destId="{85EB6510-57E2-4843-9F09-122A27CD701C}" srcOrd="0" destOrd="0" presId="urn:microsoft.com/office/officeart/2005/8/layout/list1"/>
    <dgm:cxn modelId="{DCC2DA82-7F55-4070-BFDC-08D35EB2C939}" type="presOf" srcId="{20E6F671-3F32-49D7-8325-E1B47E01211B}" destId="{0290FC30-DAE8-4DB5-BE25-B1D2083DC9D9}" srcOrd="1" destOrd="0" presId="urn:microsoft.com/office/officeart/2005/8/layout/list1"/>
    <dgm:cxn modelId="{4F597623-68CE-4345-A538-0612BA81CB52}" type="presOf" srcId="{616EEB61-7AE2-439B-B8CF-1B79AB80A31C}" destId="{A6E1D4E0-830B-423D-A83D-B79AF0C63D97}" srcOrd="0" destOrd="0" presId="urn:microsoft.com/office/officeart/2005/8/layout/list1"/>
    <dgm:cxn modelId="{79CF3D6B-5B29-4125-93C3-C4C410908CFB}" srcId="{41262C87-F630-4236-A4B0-9F779C206AD0}" destId="{780C37AD-D776-412A-BD1C-13806A50D616}" srcOrd="0" destOrd="0" parTransId="{58E6D4AE-CC39-41F2-A277-F607FB6D9EA3}" sibTransId="{5E7FC94E-0F3D-4895-BDD0-A9AFEF6B8B24}"/>
    <dgm:cxn modelId="{651350D4-D1AE-453F-9291-0143FDB6BAF9}" type="presOf" srcId="{20E6F671-3F32-49D7-8325-E1B47E01211B}" destId="{E8AA53C7-867F-48BC-BB77-142619809970}" srcOrd="0" destOrd="0" presId="urn:microsoft.com/office/officeart/2005/8/layout/list1"/>
    <dgm:cxn modelId="{4482A5DC-D4CE-4778-A95D-60E14D133E92}" type="presOf" srcId="{780C37AD-D776-412A-BD1C-13806A50D616}" destId="{55AB77F9-D2F1-4D40-ACC9-A7CB1AA26E41}" srcOrd="1" destOrd="0" presId="urn:microsoft.com/office/officeart/2005/8/layout/list1"/>
    <dgm:cxn modelId="{48BF7603-3DF6-48DF-B4A1-F29A60459005}" srcId="{20E6F671-3F32-49D7-8325-E1B47E01211B}" destId="{AD3AB106-6AD8-4A20-8571-D0813E110D0F}" srcOrd="0" destOrd="0" parTransId="{BB023A43-4857-4EB2-9F14-636376D16581}" sibTransId="{05BC8D59-BD72-441E-B8EF-FAAFB2BB5F7F}"/>
    <dgm:cxn modelId="{A11EC5C3-C7D7-4F62-9159-219C0A9544CD}" type="presOf" srcId="{41262C87-F630-4236-A4B0-9F779C206AD0}" destId="{CF1A0262-F1AF-464E-8D39-148442D68C29}" srcOrd="0" destOrd="0" presId="urn:microsoft.com/office/officeart/2005/8/layout/list1"/>
    <dgm:cxn modelId="{AAA339DD-0D6E-41B8-8D72-6DAD8FBC2530}" type="presParOf" srcId="{CF1A0262-F1AF-464E-8D39-148442D68C29}" destId="{D78BA2FB-02C5-4E8F-949F-A7D880032924}" srcOrd="0" destOrd="0" presId="urn:microsoft.com/office/officeart/2005/8/layout/list1"/>
    <dgm:cxn modelId="{6D64BFB3-08B8-4A90-ABC9-6EE18B9FF070}" type="presParOf" srcId="{D78BA2FB-02C5-4E8F-949F-A7D880032924}" destId="{85EB6510-57E2-4843-9F09-122A27CD701C}" srcOrd="0" destOrd="0" presId="urn:microsoft.com/office/officeart/2005/8/layout/list1"/>
    <dgm:cxn modelId="{E79E7AD9-2AE6-4E6E-B246-B98369FE6842}" type="presParOf" srcId="{D78BA2FB-02C5-4E8F-949F-A7D880032924}" destId="{55AB77F9-D2F1-4D40-ACC9-A7CB1AA26E41}" srcOrd="1" destOrd="0" presId="urn:microsoft.com/office/officeart/2005/8/layout/list1"/>
    <dgm:cxn modelId="{6B5B28F9-601E-4662-A796-BD2FA04286E9}" type="presParOf" srcId="{CF1A0262-F1AF-464E-8D39-148442D68C29}" destId="{F130B226-2024-4C1B-BABC-4D2891ACC1C8}" srcOrd="1" destOrd="0" presId="urn:microsoft.com/office/officeart/2005/8/layout/list1"/>
    <dgm:cxn modelId="{B2D2D9EB-A03A-4CFC-91DF-E4BD6A164A48}" type="presParOf" srcId="{CF1A0262-F1AF-464E-8D39-148442D68C29}" destId="{A6E1D4E0-830B-423D-A83D-B79AF0C63D97}" srcOrd="2" destOrd="0" presId="urn:microsoft.com/office/officeart/2005/8/layout/list1"/>
    <dgm:cxn modelId="{245B1BDC-0858-4478-96A4-9F67F1E88F60}" type="presParOf" srcId="{CF1A0262-F1AF-464E-8D39-148442D68C29}" destId="{C0A3926B-553D-4A71-9E6D-7A27CA1BBC71}" srcOrd="3" destOrd="0" presId="urn:microsoft.com/office/officeart/2005/8/layout/list1"/>
    <dgm:cxn modelId="{C9C04831-87B8-48C8-921B-22B038FDC43D}" type="presParOf" srcId="{CF1A0262-F1AF-464E-8D39-148442D68C29}" destId="{C6576B72-19DF-4A4D-8A0A-9E44EEA27A51}" srcOrd="4" destOrd="0" presId="urn:microsoft.com/office/officeart/2005/8/layout/list1"/>
    <dgm:cxn modelId="{4C93E87A-744A-4335-9D66-39DB5A688F26}" type="presParOf" srcId="{C6576B72-19DF-4A4D-8A0A-9E44EEA27A51}" destId="{E8AA53C7-867F-48BC-BB77-142619809970}" srcOrd="0" destOrd="0" presId="urn:microsoft.com/office/officeart/2005/8/layout/list1"/>
    <dgm:cxn modelId="{3A8B0185-F5A7-49C3-B125-C49C94E4D5CD}" type="presParOf" srcId="{C6576B72-19DF-4A4D-8A0A-9E44EEA27A51}" destId="{0290FC30-DAE8-4DB5-BE25-B1D2083DC9D9}" srcOrd="1" destOrd="0" presId="urn:microsoft.com/office/officeart/2005/8/layout/list1"/>
    <dgm:cxn modelId="{FF580E50-8F44-4D30-99C6-1232C3E99594}" type="presParOf" srcId="{CF1A0262-F1AF-464E-8D39-148442D68C29}" destId="{718C0B2A-0956-4530-A62A-9244826662A8}" srcOrd="5" destOrd="0" presId="urn:microsoft.com/office/officeart/2005/8/layout/list1"/>
    <dgm:cxn modelId="{715C4845-B4D4-4F4E-86C5-B1A13FB17F82}" type="presParOf" srcId="{CF1A0262-F1AF-464E-8D39-148442D68C29}" destId="{CF73903E-1E15-40EF-9AD0-A503AB5C49DB}" srcOrd="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41262C87-F630-4236-A4B0-9F779C206AD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0C37AD-D776-412A-BD1C-13806A50D616}">
      <dgm:prSet phldrT="[Text]"/>
      <dgm:spPr/>
      <dgm:t>
        <a:bodyPr/>
        <a:lstStyle/>
        <a:p>
          <a:r>
            <a:rPr lang="en-US" dirty="0" smtClean="0"/>
            <a:t>5. Bersedia membuat penggambaran</a:t>
          </a:r>
        </a:p>
      </dgm:t>
    </dgm:pt>
    <dgm:pt modelId="{58E6D4AE-CC39-41F2-A277-F607FB6D9EA3}" type="parTrans" cxnId="{79CF3D6B-5B29-4125-93C3-C4C410908CFB}">
      <dgm:prSet/>
      <dgm:spPr/>
      <dgm:t>
        <a:bodyPr/>
        <a:lstStyle/>
        <a:p>
          <a:endParaRPr lang="en-US"/>
        </a:p>
      </dgm:t>
    </dgm:pt>
    <dgm:pt modelId="{5E7FC94E-0F3D-4895-BDD0-A9AFEF6B8B24}" type="sibTrans" cxnId="{79CF3D6B-5B29-4125-93C3-C4C410908CFB}">
      <dgm:prSet/>
      <dgm:spPr/>
      <dgm:t>
        <a:bodyPr/>
        <a:lstStyle/>
        <a:p>
          <a:endParaRPr lang="en-US"/>
        </a:p>
      </dgm:t>
    </dgm:pt>
    <dgm:pt modelId="{20E6F671-3F32-49D7-8325-E1B47E01211B}">
      <dgm:prSet phldrT="[Text]"/>
      <dgm:spPr/>
      <dgm:t>
        <a:bodyPr/>
        <a:lstStyle/>
        <a:p>
          <a:r>
            <a:rPr lang="en-US" dirty="0" smtClean="0"/>
            <a:t>6. Sediakan bahan-bahan grafik</a:t>
          </a:r>
          <a:endParaRPr lang="en-US" dirty="0"/>
        </a:p>
      </dgm:t>
    </dgm:pt>
    <dgm:pt modelId="{C3038E76-9209-4C62-A420-E84CF488C6C7}" type="parTrans" cxnId="{4E83A487-99C9-4DE6-A275-A584A5EAB7B3}">
      <dgm:prSet/>
      <dgm:spPr/>
      <dgm:t>
        <a:bodyPr/>
        <a:lstStyle/>
        <a:p>
          <a:endParaRPr lang="en-US"/>
        </a:p>
      </dgm:t>
    </dgm:pt>
    <dgm:pt modelId="{AE41BEF0-9432-446B-B4EB-76CF4900B113}" type="sibTrans" cxnId="{4E83A487-99C9-4DE6-A275-A584A5EAB7B3}">
      <dgm:prSet/>
      <dgm:spPr/>
      <dgm:t>
        <a:bodyPr/>
        <a:lstStyle/>
        <a:p>
          <a:endParaRPr lang="en-US"/>
        </a:p>
      </dgm:t>
    </dgm:pt>
    <dgm:pt modelId="{616EEB61-7AE2-439B-B8CF-1B79AB80A31C}">
      <dgm:prSet phldrT="[Text]"/>
      <dgm:spPr/>
      <dgm:t>
        <a:bodyPr/>
        <a:lstStyle/>
        <a:p>
          <a:r>
            <a:rPr lang="en-US" dirty="0" smtClean="0"/>
            <a:t>Sediakan jadual penggambaran. Sekiranya anda bekerja dalam pasukan, tetapkan tugas masing-masing.</a:t>
          </a:r>
        </a:p>
      </dgm:t>
    </dgm:pt>
    <dgm:pt modelId="{729D6284-C3DE-4373-9DF6-9258DEC91DE8}" type="parTrans" cxnId="{DCFCE1F8-B419-450F-8892-76B276916A16}">
      <dgm:prSet/>
      <dgm:spPr/>
      <dgm:t>
        <a:bodyPr/>
        <a:lstStyle/>
        <a:p>
          <a:endParaRPr lang="en-US"/>
        </a:p>
      </dgm:t>
    </dgm:pt>
    <dgm:pt modelId="{86FF0CFB-18E6-4EA1-A3FB-80A090608074}" type="sibTrans" cxnId="{DCFCE1F8-B419-450F-8892-76B276916A16}">
      <dgm:prSet/>
      <dgm:spPr/>
      <dgm:t>
        <a:bodyPr/>
        <a:lstStyle/>
        <a:p>
          <a:endParaRPr lang="en-US"/>
        </a:p>
      </dgm:t>
    </dgm:pt>
    <dgm:pt modelId="{AD3AB106-6AD8-4A20-8571-D0813E110D0F}">
      <dgm:prSet phldrT="[Text]"/>
      <dgm:spPr/>
      <dgm:t>
        <a:bodyPr/>
        <a:lstStyle/>
        <a:p>
          <a:r>
            <a:rPr lang="en-US" dirty="0" smtClean="0"/>
            <a:t>Anda perlu menyediakan bahan grafik sebelum penggambaran dimulakan. Kalau tidak ia akan mengganggu kelancaran.</a:t>
          </a:r>
          <a:endParaRPr lang="en-US" dirty="0"/>
        </a:p>
      </dgm:t>
    </dgm:pt>
    <dgm:pt modelId="{BB023A43-4857-4EB2-9F14-636376D16581}" type="parTrans" cxnId="{48BF7603-3DF6-48DF-B4A1-F29A60459005}">
      <dgm:prSet/>
      <dgm:spPr/>
      <dgm:t>
        <a:bodyPr/>
        <a:lstStyle/>
        <a:p>
          <a:endParaRPr lang="en-US"/>
        </a:p>
      </dgm:t>
    </dgm:pt>
    <dgm:pt modelId="{05BC8D59-BD72-441E-B8EF-FAAFB2BB5F7F}" type="sibTrans" cxnId="{48BF7603-3DF6-48DF-B4A1-F29A60459005}">
      <dgm:prSet/>
      <dgm:spPr/>
      <dgm:t>
        <a:bodyPr/>
        <a:lstStyle/>
        <a:p>
          <a:endParaRPr lang="en-US"/>
        </a:p>
      </dgm:t>
    </dgm:pt>
    <dgm:pt modelId="{CF1A0262-F1AF-464E-8D39-148442D68C29}" type="pres">
      <dgm:prSet presAssocID="{41262C87-F630-4236-A4B0-9F779C206AD0}" presName="linear" presStyleCnt="0">
        <dgm:presLayoutVars>
          <dgm:dir/>
          <dgm:animLvl val="lvl"/>
          <dgm:resizeHandles val="exact"/>
        </dgm:presLayoutVars>
      </dgm:prSet>
      <dgm:spPr/>
      <dgm:t>
        <a:bodyPr/>
        <a:lstStyle/>
        <a:p>
          <a:endParaRPr lang="en-US"/>
        </a:p>
      </dgm:t>
    </dgm:pt>
    <dgm:pt modelId="{D78BA2FB-02C5-4E8F-949F-A7D880032924}" type="pres">
      <dgm:prSet presAssocID="{780C37AD-D776-412A-BD1C-13806A50D616}" presName="parentLin" presStyleCnt="0"/>
      <dgm:spPr/>
    </dgm:pt>
    <dgm:pt modelId="{85EB6510-57E2-4843-9F09-122A27CD701C}" type="pres">
      <dgm:prSet presAssocID="{780C37AD-D776-412A-BD1C-13806A50D616}" presName="parentLeftMargin" presStyleLbl="node1" presStyleIdx="0" presStyleCnt="2"/>
      <dgm:spPr/>
      <dgm:t>
        <a:bodyPr/>
        <a:lstStyle/>
        <a:p>
          <a:endParaRPr lang="en-US"/>
        </a:p>
      </dgm:t>
    </dgm:pt>
    <dgm:pt modelId="{55AB77F9-D2F1-4D40-ACC9-A7CB1AA26E41}" type="pres">
      <dgm:prSet presAssocID="{780C37AD-D776-412A-BD1C-13806A50D616}" presName="parentText" presStyleLbl="node1" presStyleIdx="0" presStyleCnt="2" custLinFactNeighborY="-68499">
        <dgm:presLayoutVars>
          <dgm:chMax val="0"/>
          <dgm:bulletEnabled val="1"/>
        </dgm:presLayoutVars>
      </dgm:prSet>
      <dgm:spPr/>
      <dgm:t>
        <a:bodyPr/>
        <a:lstStyle/>
        <a:p>
          <a:endParaRPr lang="en-US"/>
        </a:p>
      </dgm:t>
    </dgm:pt>
    <dgm:pt modelId="{F130B226-2024-4C1B-BABC-4D2891ACC1C8}" type="pres">
      <dgm:prSet presAssocID="{780C37AD-D776-412A-BD1C-13806A50D616}" presName="negativeSpace" presStyleCnt="0"/>
      <dgm:spPr/>
    </dgm:pt>
    <dgm:pt modelId="{A6E1D4E0-830B-423D-A83D-B79AF0C63D97}" type="pres">
      <dgm:prSet presAssocID="{780C37AD-D776-412A-BD1C-13806A50D616}" presName="childText" presStyleLbl="conFgAcc1" presStyleIdx="0" presStyleCnt="2" custLinFactY="-18095" custLinFactNeighborY="-100000">
        <dgm:presLayoutVars>
          <dgm:bulletEnabled val="1"/>
        </dgm:presLayoutVars>
      </dgm:prSet>
      <dgm:spPr/>
      <dgm:t>
        <a:bodyPr/>
        <a:lstStyle/>
        <a:p>
          <a:endParaRPr lang="en-US"/>
        </a:p>
      </dgm:t>
    </dgm:pt>
    <dgm:pt modelId="{C0A3926B-553D-4A71-9E6D-7A27CA1BBC71}" type="pres">
      <dgm:prSet presAssocID="{5E7FC94E-0F3D-4895-BDD0-A9AFEF6B8B24}" presName="spaceBetweenRectangles" presStyleCnt="0"/>
      <dgm:spPr/>
    </dgm:pt>
    <dgm:pt modelId="{C6576B72-19DF-4A4D-8A0A-9E44EEA27A51}" type="pres">
      <dgm:prSet presAssocID="{20E6F671-3F32-49D7-8325-E1B47E01211B}" presName="parentLin" presStyleCnt="0"/>
      <dgm:spPr/>
    </dgm:pt>
    <dgm:pt modelId="{E8AA53C7-867F-48BC-BB77-142619809970}" type="pres">
      <dgm:prSet presAssocID="{20E6F671-3F32-49D7-8325-E1B47E01211B}" presName="parentLeftMargin" presStyleLbl="node1" presStyleIdx="0" presStyleCnt="2"/>
      <dgm:spPr/>
      <dgm:t>
        <a:bodyPr/>
        <a:lstStyle/>
        <a:p>
          <a:endParaRPr lang="en-US"/>
        </a:p>
      </dgm:t>
    </dgm:pt>
    <dgm:pt modelId="{0290FC30-DAE8-4DB5-BE25-B1D2083DC9D9}" type="pres">
      <dgm:prSet presAssocID="{20E6F671-3F32-49D7-8325-E1B47E01211B}" presName="parentText" presStyleLbl="node1" presStyleIdx="1" presStyleCnt="2">
        <dgm:presLayoutVars>
          <dgm:chMax val="0"/>
          <dgm:bulletEnabled val="1"/>
        </dgm:presLayoutVars>
      </dgm:prSet>
      <dgm:spPr/>
      <dgm:t>
        <a:bodyPr/>
        <a:lstStyle/>
        <a:p>
          <a:endParaRPr lang="en-US"/>
        </a:p>
      </dgm:t>
    </dgm:pt>
    <dgm:pt modelId="{718C0B2A-0956-4530-A62A-9244826662A8}" type="pres">
      <dgm:prSet presAssocID="{20E6F671-3F32-49D7-8325-E1B47E01211B}" presName="negativeSpace" presStyleCnt="0"/>
      <dgm:spPr/>
    </dgm:pt>
    <dgm:pt modelId="{CF73903E-1E15-40EF-9AD0-A503AB5C49DB}" type="pres">
      <dgm:prSet presAssocID="{20E6F671-3F32-49D7-8325-E1B47E01211B}" presName="childText" presStyleLbl="conFgAcc1" presStyleIdx="1" presStyleCnt="2">
        <dgm:presLayoutVars>
          <dgm:bulletEnabled val="1"/>
        </dgm:presLayoutVars>
      </dgm:prSet>
      <dgm:spPr/>
      <dgm:t>
        <a:bodyPr/>
        <a:lstStyle/>
        <a:p>
          <a:endParaRPr lang="en-US"/>
        </a:p>
      </dgm:t>
    </dgm:pt>
  </dgm:ptLst>
  <dgm:cxnLst>
    <dgm:cxn modelId="{DCFCE1F8-B419-450F-8892-76B276916A16}" srcId="{780C37AD-D776-412A-BD1C-13806A50D616}" destId="{616EEB61-7AE2-439B-B8CF-1B79AB80A31C}" srcOrd="0" destOrd="0" parTransId="{729D6284-C3DE-4373-9DF6-9258DEC91DE8}" sibTransId="{86FF0CFB-18E6-4EA1-A3FB-80A090608074}"/>
    <dgm:cxn modelId="{4E83A487-99C9-4DE6-A275-A584A5EAB7B3}" srcId="{41262C87-F630-4236-A4B0-9F779C206AD0}" destId="{20E6F671-3F32-49D7-8325-E1B47E01211B}" srcOrd="1" destOrd="0" parTransId="{C3038E76-9209-4C62-A420-E84CF488C6C7}" sibTransId="{AE41BEF0-9432-446B-B4EB-76CF4900B113}"/>
    <dgm:cxn modelId="{A13E05A8-599E-411E-946F-E267AB741581}" type="presOf" srcId="{780C37AD-D776-412A-BD1C-13806A50D616}" destId="{85EB6510-57E2-4843-9F09-122A27CD701C}" srcOrd="0" destOrd="0" presId="urn:microsoft.com/office/officeart/2005/8/layout/list1"/>
    <dgm:cxn modelId="{798679FC-0903-4887-9D6C-04696829903C}" type="presOf" srcId="{AD3AB106-6AD8-4A20-8571-D0813E110D0F}" destId="{CF73903E-1E15-40EF-9AD0-A503AB5C49DB}" srcOrd="0" destOrd="0" presId="urn:microsoft.com/office/officeart/2005/8/layout/list1"/>
    <dgm:cxn modelId="{D8586F2E-FB0A-472C-96E3-8FCE51214E39}" type="presOf" srcId="{20E6F671-3F32-49D7-8325-E1B47E01211B}" destId="{E8AA53C7-867F-48BC-BB77-142619809970}" srcOrd="0" destOrd="0" presId="urn:microsoft.com/office/officeart/2005/8/layout/list1"/>
    <dgm:cxn modelId="{F2105CBD-3B19-4EFE-8D5F-9C8EBC89726B}" type="presOf" srcId="{780C37AD-D776-412A-BD1C-13806A50D616}" destId="{55AB77F9-D2F1-4D40-ACC9-A7CB1AA26E41}" srcOrd="1" destOrd="0" presId="urn:microsoft.com/office/officeart/2005/8/layout/list1"/>
    <dgm:cxn modelId="{79CF3D6B-5B29-4125-93C3-C4C410908CFB}" srcId="{41262C87-F630-4236-A4B0-9F779C206AD0}" destId="{780C37AD-D776-412A-BD1C-13806A50D616}" srcOrd="0" destOrd="0" parTransId="{58E6D4AE-CC39-41F2-A277-F607FB6D9EA3}" sibTransId="{5E7FC94E-0F3D-4895-BDD0-A9AFEF6B8B24}"/>
    <dgm:cxn modelId="{73F6AA4B-DCDF-4345-AC11-6DD2E10F3213}" type="presOf" srcId="{20E6F671-3F32-49D7-8325-E1B47E01211B}" destId="{0290FC30-DAE8-4DB5-BE25-B1D2083DC9D9}" srcOrd="1" destOrd="0" presId="urn:microsoft.com/office/officeart/2005/8/layout/list1"/>
    <dgm:cxn modelId="{18DC4B10-B7B8-4DB8-99F2-4EA71B28C236}" type="presOf" srcId="{616EEB61-7AE2-439B-B8CF-1B79AB80A31C}" destId="{A6E1D4E0-830B-423D-A83D-B79AF0C63D97}" srcOrd="0" destOrd="0" presId="urn:microsoft.com/office/officeart/2005/8/layout/list1"/>
    <dgm:cxn modelId="{48BF7603-3DF6-48DF-B4A1-F29A60459005}" srcId="{20E6F671-3F32-49D7-8325-E1B47E01211B}" destId="{AD3AB106-6AD8-4A20-8571-D0813E110D0F}" srcOrd="0" destOrd="0" parTransId="{BB023A43-4857-4EB2-9F14-636376D16581}" sibTransId="{05BC8D59-BD72-441E-B8EF-FAAFB2BB5F7F}"/>
    <dgm:cxn modelId="{09EC1F00-7E5E-4933-A177-579A8831B9C0}" type="presOf" srcId="{41262C87-F630-4236-A4B0-9F779C206AD0}" destId="{CF1A0262-F1AF-464E-8D39-148442D68C29}" srcOrd="0" destOrd="0" presId="urn:microsoft.com/office/officeart/2005/8/layout/list1"/>
    <dgm:cxn modelId="{7F33C7CF-594E-4436-A85B-82C375C1CAF9}" type="presParOf" srcId="{CF1A0262-F1AF-464E-8D39-148442D68C29}" destId="{D78BA2FB-02C5-4E8F-949F-A7D880032924}" srcOrd="0" destOrd="0" presId="urn:microsoft.com/office/officeart/2005/8/layout/list1"/>
    <dgm:cxn modelId="{2525318F-22C6-4253-A067-6E7992F72294}" type="presParOf" srcId="{D78BA2FB-02C5-4E8F-949F-A7D880032924}" destId="{85EB6510-57E2-4843-9F09-122A27CD701C}" srcOrd="0" destOrd="0" presId="urn:microsoft.com/office/officeart/2005/8/layout/list1"/>
    <dgm:cxn modelId="{AA76F6F8-5AC8-4671-BB9D-3AFA825EC4C2}" type="presParOf" srcId="{D78BA2FB-02C5-4E8F-949F-A7D880032924}" destId="{55AB77F9-D2F1-4D40-ACC9-A7CB1AA26E41}" srcOrd="1" destOrd="0" presId="urn:microsoft.com/office/officeart/2005/8/layout/list1"/>
    <dgm:cxn modelId="{03841D4D-742F-479C-8D1C-31868D1BC5DE}" type="presParOf" srcId="{CF1A0262-F1AF-464E-8D39-148442D68C29}" destId="{F130B226-2024-4C1B-BABC-4D2891ACC1C8}" srcOrd="1" destOrd="0" presId="urn:microsoft.com/office/officeart/2005/8/layout/list1"/>
    <dgm:cxn modelId="{E53EF7EF-6372-4BA7-A87E-634B635F5207}" type="presParOf" srcId="{CF1A0262-F1AF-464E-8D39-148442D68C29}" destId="{A6E1D4E0-830B-423D-A83D-B79AF0C63D97}" srcOrd="2" destOrd="0" presId="urn:microsoft.com/office/officeart/2005/8/layout/list1"/>
    <dgm:cxn modelId="{8DB7290A-6CA3-40A0-9D63-F61A30A827F5}" type="presParOf" srcId="{CF1A0262-F1AF-464E-8D39-148442D68C29}" destId="{C0A3926B-553D-4A71-9E6D-7A27CA1BBC71}" srcOrd="3" destOrd="0" presId="urn:microsoft.com/office/officeart/2005/8/layout/list1"/>
    <dgm:cxn modelId="{C60D5825-C368-4BD9-91D7-F27906CB1AE9}" type="presParOf" srcId="{CF1A0262-F1AF-464E-8D39-148442D68C29}" destId="{C6576B72-19DF-4A4D-8A0A-9E44EEA27A51}" srcOrd="4" destOrd="0" presId="urn:microsoft.com/office/officeart/2005/8/layout/list1"/>
    <dgm:cxn modelId="{168E1BFE-76E9-46F1-87EC-37E7C6B48B89}" type="presParOf" srcId="{C6576B72-19DF-4A4D-8A0A-9E44EEA27A51}" destId="{E8AA53C7-867F-48BC-BB77-142619809970}" srcOrd="0" destOrd="0" presId="urn:microsoft.com/office/officeart/2005/8/layout/list1"/>
    <dgm:cxn modelId="{D700B3DE-2D4E-43E3-9FA9-B9F6A7139603}" type="presParOf" srcId="{C6576B72-19DF-4A4D-8A0A-9E44EEA27A51}" destId="{0290FC30-DAE8-4DB5-BE25-B1D2083DC9D9}" srcOrd="1" destOrd="0" presId="urn:microsoft.com/office/officeart/2005/8/layout/list1"/>
    <dgm:cxn modelId="{42DCF96A-8696-424F-A65B-E5BA01884E6E}" type="presParOf" srcId="{CF1A0262-F1AF-464E-8D39-148442D68C29}" destId="{718C0B2A-0956-4530-A62A-9244826662A8}" srcOrd="5" destOrd="0" presId="urn:microsoft.com/office/officeart/2005/8/layout/list1"/>
    <dgm:cxn modelId="{CECDD0FD-1B37-4141-9BB0-AC1BC2E14815}" type="presParOf" srcId="{CF1A0262-F1AF-464E-8D39-148442D68C29}" destId="{CF73903E-1E15-40EF-9AD0-A503AB5C49DB}" srcOrd="6"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41262C87-F630-4236-A4B0-9F779C206AD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0C37AD-D776-412A-BD1C-13806A50D616}">
      <dgm:prSet phldrT="[Text]"/>
      <dgm:spPr/>
      <dgm:t>
        <a:bodyPr/>
        <a:lstStyle/>
        <a:p>
          <a:r>
            <a:rPr lang="en-US" dirty="0" smtClean="0"/>
            <a:t>7. Sediakan bahan-bahan dan peralatan</a:t>
          </a:r>
        </a:p>
      </dgm:t>
    </dgm:pt>
    <dgm:pt modelId="{58E6D4AE-CC39-41F2-A277-F607FB6D9EA3}" type="parTrans" cxnId="{79CF3D6B-5B29-4125-93C3-C4C410908CFB}">
      <dgm:prSet/>
      <dgm:spPr/>
      <dgm:t>
        <a:bodyPr/>
        <a:lstStyle/>
        <a:p>
          <a:endParaRPr lang="en-US"/>
        </a:p>
      </dgm:t>
    </dgm:pt>
    <dgm:pt modelId="{5E7FC94E-0F3D-4895-BDD0-A9AFEF6B8B24}" type="sibTrans" cxnId="{79CF3D6B-5B29-4125-93C3-C4C410908CFB}">
      <dgm:prSet/>
      <dgm:spPr/>
      <dgm:t>
        <a:bodyPr/>
        <a:lstStyle/>
        <a:p>
          <a:endParaRPr lang="en-US"/>
        </a:p>
      </dgm:t>
    </dgm:pt>
    <dgm:pt modelId="{20E6F671-3F32-49D7-8325-E1B47E01211B}">
      <dgm:prSet phldrT="[Text]"/>
      <dgm:spPr/>
      <dgm:t>
        <a:bodyPr/>
        <a:lstStyle/>
        <a:p>
          <a:r>
            <a:rPr lang="en-US" dirty="0" smtClean="0"/>
            <a:t>8. Mulakan penggambaran</a:t>
          </a:r>
          <a:endParaRPr lang="en-US" dirty="0"/>
        </a:p>
      </dgm:t>
    </dgm:pt>
    <dgm:pt modelId="{C3038E76-9209-4C62-A420-E84CF488C6C7}" type="parTrans" cxnId="{4E83A487-99C9-4DE6-A275-A584A5EAB7B3}">
      <dgm:prSet/>
      <dgm:spPr/>
      <dgm:t>
        <a:bodyPr/>
        <a:lstStyle/>
        <a:p>
          <a:endParaRPr lang="en-US"/>
        </a:p>
      </dgm:t>
    </dgm:pt>
    <dgm:pt modelId="{AE41BEF0-9432-446B-B4EB-76CF4900B113}" type="sibTrans" cxnId="{4E83A487-99C9-4DE6-A275-A584A5EAB7B3}">
      <dgm:prSet/>
      <dgm:spPr/>
      <dgm:t>
        <a:bodyPr/>
        <a:lstStyle/>
        <a:p>
          <a:endParaRPr lang="en-US"/>
        </a:p>
      </dgm:t>
    </dgm:pt>
    <dgm:pt modelId="{616EEB61-7AE2-439B-B8CF-1B79AB80A31C}">
      <dgm:prSet phldrT="[Text]"/>
      <dgm:spPr/>
      <dgm:t>
        <a:bodyPr/>
        <a:lstStyle/>
        <a:p>
          <a:r>
            <a:rPr lang="en-US" dirty="0" smtClean="0"/>
            <a:t>Pastikan bahan dan peralatan bersedia dan berfungsi</a:t>
          </a:r>
        </a:p>
      </dgm:t>
    </dgm:pt>
    <dgm:pt modelId="{729D6284-C3DE-4373-9DF6-9258DEC91DE8}" type="parTrans" cxnId="{DCFCE1F8-B419-450F-8892-76B276916A16}">
      <dgm:prSet/>
      <dgm:spPr/>
      <dgm:t>
        <a:bodyPr/>
        <a:lstStyle/>
        <a:p>
          <a:endParaRPr lang="en-US"/>
        </a:p>
      </dgm:t>
    </dgm:pt>
    <dgm:pt modelId="{86FF0CFB-18E6-4EA1-A3FB-80A090608074}" type="sibTrans" cxnId="{DCFCE1F8-B419-450F-8892-76B276916A16}">
      <dgm:prSet/>
      <dgm:spPr/>
      <dgm:t>
        <a:bodyPr/>
        <a:lstStyle/>
        <a:p>
          <a:endParaRPr lang="en-US"/>
        </a:p>
      </dgm:t>
    </dgm:pt>
    <dgm:pt modelId="{AD3AB106-6AD8-4A20-8571-D0813E110D0F}">
      <dgm:prSet phldrT="[Text]"/>
      <dgm:spPr/>
      <dgm:t>
        <a:bodyPr/>
        <a:lstStyle/>
        <a:p>
          <a:r>
            <a:rPr lang="en-US" dirty="0" smtClean="0"/>
            <a:t>Anda mungkin akan membuat penggambaran luar dan dalam. Fikirkan kemungkinan yang akan berlaku dan bersedia dengannya.</a:t>
          </a:r>
          <a:endParaRPr lang="en-US" dirty="0"/>
        </a:p>
      </dgm:t>
    </dgm:pt>
    <dgm:pt modelId="{BB023A43-4857-4EB2-9F14-636376D16581}" type="parTrans" cxnId="{48BF7603-3DF6-48DF-B4A1-F29A60459005}">
      <dgm:prSet/>
      <dgm:spPr/>
      <dgm:t>
        <a:bodyPr/>
        <a:lstStyle/>
        <a:p>
          <a:endParaRPr lang="en-US"/>
        </a:p>
      </dgm:t>
    </dgm:pt>
    <dgm:pt modelId="{05BC8D59-BD72-441E-B8EF-FAAFB2BB5F7F}" type="sibTrans" cxnId="{48BF7603-3DF6-48DF-B4A1-F29A60459005}">
      <dgm:prSet/>
      <dgm:spPr/>
      <dgm:t>
        <a:bodyPr/>
        <a:lstStyle/>
        <a:p>
          <a:endParaRPr lang="en-US"/>
        </a:p>
      </dgm:t>
    </dgm:pt>
    <dgm:pt modelId="{3A1A8AF3-5414-4560-ADB7-F5298C073750}">
      <dgm:prSet phldrT="[Text]"/>
      <dgm:spPr/>
      <dgm:t>
        <a:bodyPr/>
        <a:lstStyle/>
        <a:p>
          <a:r>
            <a:rPr lang="en-US" dirty="0" smtClean="0"/>
            <a:t>9. Menyunting</a:t>
          </a:r>
          <a:endParaRPr lang="en-US" dirty="0"/>
        </a:p>
      </dgm:t>
    </dgm:pt>
    <dgm:pt modelId="{AE58DF21-B33C-4154-86EB-B72DAABC46C1}" type="parTrans" cxnId="{70275F45-F442-4E6A-A93C-19E12B7AB20F}">
      <dgm:prSet/>
      <dgm:spPr/>
      <dgm:t>
        <a:bodyPr/>
        <a:lstStyle/>
        <a:p>
          <a:endParaRPr lang="en-US"/>
        </a:p>
      </dgm:t>
    </dgm:pt>
    <dgm:pt modelId="{4F3C266B-2108-47F9-A371-8E6897530CE7}" type="sibTrans" cxnId="{70275F45-F442-4E6A-A93C-19E12B7AB20F}">
      <dgm:prSet/>
      <dgm:spPr/>
      <dgm:t>
        <a:bodyPr/>
        <a:lstStyle/>
        <a:p>
          <a:endParaRPr lang="en-US"/>
        </a:p>
      </dgm:t>
    </dgm:pt>
    <dgm:pt modelId="{B85B6922-80D8-4668-83BC-D8D260B08A20}">
      <dgm:prSet phldrT="[Text]"/>
      <dgm:spPr/>
      <dgm:t>
        <a:bodyPr/>
        <a:lstStyle/>
        <a:p>
          <a:r>
            <a:rPr lang="en-US" dirty="0" smtClean="0"/>
            <a:t>Setelah membuat rakaman, suntingan perlu dibuat.</a:t>
          </a:r>
          <a:endParaRPr lang="en-US" dirty="0"/>
        </a:p>
      </dgm:t>
    </dgm:pt>
    <dgm:pt modelId="{23A25A0D-16C5-47FC-9103-200AF659FC30}" type="parTrans" cxnId="{5CF34D35-25AE-45D0-97C6-02B0298B3CCB}">
      <dgm:prSet/>
      <dgm:spPr/>
      <dgm:t>
        <a:bodyPr/>
        <a:lstStyle/>
        <a:p>
          <a:endParaRPr lang="en-US"/>
        </a:p>
      </dgm:t>
    </dgm:pt>
    <dgm:pt modelId="{55430EEA-242B-4518-B425-E63AA7B1EFCB}" type="sibTrans" cxnId="{5CF34D35-25AE-45D0-97C6-02B0298B3CCB}">
      <dgm:prSet/>
      <dgm:spPr/>
      <dgm:t>
        <a:bodyPr/>
        <a:lstStyle/>
        <a:p>
          <a:endParaRPr lang="en-US"/>
        </a:p>
      </dgm:t>
    </dgm:pt>
    <dgm:pt modelId="{CF1A0262-F1AF-464E-8D39-148442D68C29}" type="pres">
      <dgm:prSet presAssocID="{41262C87-F630-4236-A4B0-9F779C206AD0}" presName="linear" presStyleCnt="0">
        <dgm:presLayoutVars>
          <dgm:dir/>
          <dgm:animLvl val="lvl"/>
          <dgm:resizeHandles val="exact"/>
        </dgm:presLayoutVars>
      </dgm:prSet>
      <dgm:spPr/>
      <dgm:t>
        <a:bodyPr/>
        <a:lstStyle/>
        <a:p>
          <a:endParaRPr lang="en-US"/>
        </a:p>
      </dgm:t>
    </dgm:pt>
    <dgm:pt modelId="{D78BA2FB-02C5-4E8F-949F-A7D880032924}" type="pres">
      <dgm:prSet presAssocID="{780C37AD-D776-412A-BD1C-13806A50D616}" presName="parentLin" presStyleCnt="0"/>
      <dgm:spPr/>
    </dgm:pt>
    <dgm:pt modelId="{85EB6510-57E2-4843-9F09-122A27CD701C}" type="pres">
      <dgm:prSet presAssocID="{780C37AD-D776-412A-BD1C-13806A50D616}" presName="parentLeftMargin" presStyleLbl="node1" presStyleIdx="0" presStyleCnt="3"/>
      <dgm:spPr/>
      <dgm:t>
        <a:bodyPr/>
        <a:lstStyle/>
        <a:p>
          <a:endParaRPr lang="en-US"/>
        </a:p>
      </dgm:t>
    </dgm:pt>
    <dgm:pt modelId="{55AB77F9-D2F1-4D40-ACC9-A7CB1AA26E41}" type="pres">
      <dgm:prSet presAssocID="{780C37AD-D776-412A-BD1C-13806A50D616}" presName="parentText" presStyleLbl="node1" presStyleIdx="0" presStyleCnt="3" custLinFactNeighborY="-42200">
        <dgm:presLayoutVars>
          <dgm:chMax val="0"/>
          <dgm:bulletEnabled val="1"/>
        </dgm:presLayoutVars>
      </dgm:prSet>
      <dgm:spPr/>
      <dgm:t>
        <a:bodyPr/>
        <a:lstStyle/>
        <a:p>
          <a:endParaRPr lang="en-US"/>
        </a:p>
      </dgm:t>
    </dgm:pt>
    <dgm:pt modelId="{F130B226-2024-4C1B-BABC-4D2891ACC1C8}" type="pres">
      <dgm:prSet presAssocID="{780C37AD-D776-412A-BD1C-13806A50D616}" presName="negativeSpace" presStyleCnt="0"/>
      <dgm:spPr/>
    </dgm:pt>
    <dgm:pt modelId="{A6E1D4E0-830B-423D-A83D-B79AF0C63D97}" type="pres">
      <dgm:prSet presAssocID="{780C37AD-D776-412A-BD1C-13806A50D616}" presName="childText" presStyleLbl="conFgAcc1" presStyleIdx="0" presStyleCnt="3" custLinFactY="-10929" custLinFactNeighborY="-100000">
        <dgm:presLayoutVars>
          <dgm:bulletEnabled val="1"/>
        </dgm:presLayoutVars>
      </dgm:prSet>
      <dgm:spPr/>
      <dgm:t>
        <a:bodyPr/>
        <a:lstStyle/>
        <a:p>
          <a:endParaRPr lang="en-US"/>
        </a:p>
      </dgm:t>
    </dgm:pt>
    <dgm:pt modelId="{C0A3926B-553D-4A71-9E6D-7A27CA1BBC71}" type="pres">
      <dgm:prSet presAssocID="{5E7FC94E-0F3D-4895-BDD0-A9AFEF6B8B24}" presName="spaceBetweenRectangles" presStyleCnt="0"/>
      <dgm:spPr/>
    </dgm:pt>
    <dgm:pt modelId="{C6576B72-19DF-4A4D-8A0A-9E44EEA27A51}" type="pres">
      <dgm:prSet presAssocID="{20E6F671-3F32-49D7-8325-E1B47E01211B}" presName="parentLin" presStyleCnt="0"/>
      <dgm:spPr/>
    </dgm:pt>
    <dgm:pt modelId="{E8AA53C7-867F-48BC-BB77-142619809970}" type="pres">
      <dgm:prSet presAssocID="{20E6F671-3F32-49D7-8325-E1B47E01211B}" presName="parentLeftMargin" presStyleLbl="node1" presStyleIdx="0" presStyleCnt="3"/>
      <dgm:spPr/>
      <dgm:t>
        <a:bodyPr/>
        <a:lstStyle/>
        <a:p>
          <a:endParaRPr lang="en-US"/>
        </a:p>
      </dgm:t>
    </dgm:pt>
    <dgm:pt modelId="{0290FC30-DAE8-4DB5-BE25-B1D2083DC9D9}" type="pres">
      <dgm:prSet presAssocID="{20E6F671-3F32-49D7-8325-E1B47E01211B}" presName="parentText" presStyleLbl="node1" presStyleIdx="1" presStyleCnt="3">
        <dgm:presLayoutVars>
          <dgm:chMax val="0"/>
          <dgm:bulletEnabled val="1"/>
        </dgm:presLayoutVars>
      </dgm:prSet>
      <dgm:spPr/>
      <dgm:t>
        <a:bodyPr/>
        <a:lstStyle/>
        <a:p>
          <a:endParaRPr lang="en-US"/>
        </a:p>
      </dgm:t>
    </dgm:pt>
    <dgm:pt modelId="{718C0B2A-0956-4530-A62A-9244826662A8}" type="pres">
      <dgm:prSet presAssocID="{20E6F671-3F32-49D7-8325-E1B47E01211B}" presName="negativeSpace" presStyleCnt="0"/>
      <dgm:spPr/>
    </dgm:pt>
    <dgm:pt modelId="{CF73903E-1E15-40EF-9AD0-A503AB5C49DB}" type="pres">
      <dgm:prSet presAssocID="{20E6F671-3F32-49D7-8325-E1B47E01211B}" presName="childText" presStyleLbl="conFgAcc1" presStyleIdx="1" presStyleCnt="3">
        <dgm:presLayoutVars>
          <dgm:bulletEnabled val="1"/>
        </dgm:presLayoutVars>
      </dgm:prSet>
      <dgm:spPr/>
      <dgm:t>
        <a:bodyPr/>
        <a:lstStyle/>
        <a:p>
          <a:endParaRPr lang="en-US"/>
        </a:p>
      </dgm:t>
    </dgm:pt>
    <dgm:pt modelId="{79942F5E-091D-485D-A032-71988B1F4593}" type="pres">
      <dgm:prSet presAssocID="{AE41BEF0-9432-446B-B4EB-76CF4900B113}" presName="spaceBetweenRectangles" presStyleCnt="0"/>
      <dgm:spPr/>
    </dgm:pt>
    <dgm:pt modelId="{714AB8B3-630C-4F67-A7E2-9A11C9D2A7D7}" type="pres">
      <dgm:prSet presAssocID="{3A1A8AF3-5414-4560-ADB7-F5298C073750}" presName="parentLin" presStyleCnt="0"/>
      <dgm:spPr/>
    </dgm:pt>
    <dgm:pt modelId="{195E1565-EC9D-42BB-973E-3E3DA7CA8CF3}" type="pres">
      <dgm:prSet presAssocID="{3A1A8AF3-5414-4560-ADB7-F5298C073750}" presName="parentLeftMargin" presStyleLbl="node1" presStyleIdx="1" presStyleCnt="3"/>
      <dgm:spPr/>
      <dgm:t>
        <a:bodyPr/>
        <a:lstStyle/>
        <a:p>
          <a:endParaRPr lang="en-US"/>
        </a:p>
      </dgm:t>
    </dgm:pt>
    <dgm:pt modelId="{9820525A-E324-4964-9146-21D916414429}" type="pres">
      <dgm:prSet presAssocID="{3A1A8AF3-5414-4560-ADB7-F5298C073750}" presName="parentText" presStyleLbl="node1" presStyleIdx="2" presStyleCnt="3" custLinFactNeighborY="42201">
        <dgm:presLayoutVars>
          <dgm:chMax val="0"/>
          <dgm:bulletEnabled val="1"/>
        </dgm:presLayoutVars>
      </dgm:prSet>
      <dgm:spPr/>
      <dgm:t>
        <a:bodyPr/>
        <a:lstStyle/>
        <a:p>
          <a:endParaRPr lang="en-US"/>
        </a:p>
      </dgm:t>
    </dgm:pt>
    <dgm:pt modelId="{B516E68F-9C36-4094-BFFD-93EA41645B72}" type="pres">
      <dgm:prSet presAssocID="{3A1A8AF3-5414-4560-ADB7-F5298C073750}" presName="negativeSpace" presStyleCnt="0"/>
      <dgm:spPr/>
    </dgm:pt>
    <dgm:pt modelId="{B5E2365E-0C25-4BF5-8BB9-CF3E3BDCA3EF}" type="pres">
      <dgm:prSet presAssocID="{3A1A8AF3-5414-4560-ADB7-F5298C073750}" presName="childText" presStyleLbl="conFgAcc1" presStyleIdx="2" presStyleCnt="3" custLinFactNeighborY="84400">
        <dgm:presLayoutVars>
          <dgm:bulletEnabled val="1"/>
        </dgm:presLayoutVars>
      </dgm:prSet>
      <dgm:spPr/>
      <dgm:t>
        <a:bodyPr/>
        <a:lstStyle/>
        <a:p>
          <a:endParaRPr lang="en-US"/>
        </a:p>
      </dgm:t>
    </dgm:pt>
  </dgm:ptLst>
  <dgm:cxnLst>
    <dgm:cxn modelId="{EDEB9B3F-FB23-42CC-A693-5D137E468F84}" type="presOf" srcId="{616EEB61-7AE2-439B-B8CF-1B79AB80A31C}" destId="{A6E1D4E0-830B-423D-A83D-B79AF0C63D97}" srcOrd="0" destOrd="0" presId="urn:microsoft.com/office/officeart/2005/8/layout/list1"/>
    <dgm:cxn modelId="{BDD06872-74F0-4AA3-997D-FE175F21690E}" type="presOf" srcId="{3A1A8AF3-5414-4560-ADB7-F5298C073750}" destId="{9820525A-E324-4964-9146-21D916414429}" srcOrd="1" destOrd="0" presId="urn:microsoft.com/office/officeart/2005/8/layout/list1"/>
    <dgm:cxn modelId="{7956E53A-A3D4-41C8-A825-4C38107FD538}" type="presOf" srcId="{B85B6922-80D8-4668-83BC-D8D260B08A20}" destId="{B5E2365E-0C25-4BF5-8BB9-CF3E3BDCA3EF}" srcOrd="0" destOrd="0" presId="urn:microsoft.com/office/officeart/2005/8/layout/list1"/>
    <dgm:cxn modelId="{4E83A487-99C9-4DE6-A275-A584A5EAB7B3}" srcId="{41262C87-F630-4236-A4B0-9F779C206AD0}" destId="{20E6F671-3F32-49D7-8325-E1B47E01211B}" srcOrd="1" destOrd="0" parTransId="{C3038E76-9209-4C62-A420-E84CF488C6C7}" sibTransId="{AE41BEF0-9432-446B-B4EB-76CF4900B113}"/>
    <dgm:cxn modelId="{3D65F910-E1F7-4CDA-9EE8-16D208FCFF96}" type="presOf" srcId="{20E6F671-3F32-49D7-8325-E1B47E01211B}" destId="{E8AA53C7-867F-48BC-BB77-142619809970}" srcOrd="0" destOrd="0" presId="urn:microsoft.com/office/officeart/2005/8/layout/list1"/>
    <dgm:cxn modelId="{C6731FA2-903D-4A28-BB5E-3AE917AB39D2}" type="presOf" srcId="{AD3AB106-6AD8-4A20-8571-D0813E110D0F}" destId="{CF73903E-1E15-40EF-9AD0-A503AB5C49DB}" srcOrd="0" destOrd="0" presId="urn:microsoft.com/office/officeart/2005/8/layout/list1"/>
    <dgm:cxn modelId="{A0074B17-7434-4386-83BF-B6E9D9E1ABB8}" type="presOf" srcId="{20E6F671-3F32-49D7-8325-E1B47E01211B}" destId="{0290FC30-DAE8-4DB5-BE25-B1D2083DC9D9}" srcOrd="1" destOrd="0" presId="urn:microsoft.com/office/officeart/2005/8/layout/list1"/>
    <dgm:cxn modelId="{DCFCE1F8-B419-450F-8892-76B276916A16}" srcId="{780C37AD-D776-412A-BD1C-13806A50D616}" destId="{616EEB61-7AE2-439B-B8CF-1B79AB80A31C}" srcOrd="0" destOrd="0" parTransId="{729D6284-C3DE-4373-9DF6-9258DEC91DE8}" sibTransId="{86FF0CFB-18E6-4EA1-A3FB-80A090608074}"/>
    <dgm:cxn modelId="{79CF3D6B-5B29-4125-93C3-C4C410908CFB}" srcId="{41262C87-F630-4236-A4B0-9F779C206AD0}" destId="{780C37AD-D776-412A-BD1C-13806A50D616}" srcOrd="0" destOrd="0" parTransId="{58E6D4AE-CC39-41F2-A277-F607FB6D9EA3}" sibTransId="{5E7FC94E-0F3D-4895-BDD0-A9AFEF6B8B24}"/>
    <dgm:cxn modelId="{5CF34D35-25AE-45D0-97C6-02B0298B3CCB}" srcId="{3A1A8AF3-5414-4560-ADB7-F5298C073750}" destId="{B85B6922-80D8-4668-83BC-D8D260B08A20}" srcOrd="0" destOrd="0" parTransId="{23A25A0D-16C5-47FC-9103-200AF659FC30}" sibTransId="{55430EEA-242B-4518-B425-E63AA7B1EFCB}"/>
    <dgm:cxn modelId="{70275F45-F442-4E6A-A93C-19E12B7AB20F}" srcId="{41262C87-F630-4236-A4B0-9F779C206AD0}" destId="{3A1A8AF3-5414-4560-ADB7-F5298C073750}" srcOrd="2" destOrd="0" parTransId="{AE58DF21-B33C-4154-86EB-B72DAABC46C1}" sibTransId="{4F3C266B-2108-47F9-A371-8E6897530CE7}"/>
    <dgm:cxn modelId="{3106C7B5-18B1-480D-98AF-C736EE1322EE}" type="presOf" srcId="{3A1A8AF3-5414-4560-ADB7-F5298C073750}" destId="{195E1565-EC9D-42BB-973E-3E3DA7CA8CF3}" srcOrd="0" destOrd="0" presId="urn:microsoft.com/office/officeart/2005/8/layout/list1"/>
    <dgm:cxn modelId="{AF8F1660-C099-4F0B-B284-CE0D6F5F0AA9}" type="presOf" srcId="{41262C87-F630-4236-A4B0-9F779C206AD0}" destId="{CF1A0262-F1AF-464E-8D39-148442D68C29}" srcOrd="0" destOrd="0" presId="urn:microsoft.com/office/officeart/2005/8/layout/list1"/>
    <dgm:cxn modelId="{48BF7603-3DF6-48DF-B4A1-F29A60459005}" srcId="{20E6F671-3F32-49D7-8325-E1B47E01211B}" destId="{AD3AB106-6AD8-4A20-8571-D0813E110D0F}" srcOrd="0" destOrd="0" parTransId="{BB023A43-4857-4EB2-9F14-636376D16581}" sibTransId="{05BC8D59-BD72-441E-B8EF-FAAFB2BB5F7F}"/>
    <dgm:cxn modelId="{018410C0-7B5D-45CC-8F1B-487AD0CC22F4}" type="presOf" srcId="{780C37AD-D776-412A-BD1C-13806A50D616}" destId="{55AB77F9-D2F1-4D40-ACC9-A7CB1AA26E41}" srcOrd="1" destOrd="0" presId="urn:microsoft.com/office/officeart/2005/8/layout/list1"/>
    <dgm:cxn modelId="{BE99B751-C9C4-4C51-8E7A-CFF6BED67E24}" type="presOf" srcId="{780C37AD-D776-412A-BD1C-13806A50D616}" destId="{85EB6510-57E2-4843-9F09-122A27CD701C}" srcOrd="0" destOrd="0" presId="urn:microsoft.com/office/officeart/2005/8/layout/list1"/>
    <dgm:cxn modelId="{FFF3009A-32FC-459B-AECD-85AA994EAC62}" type="presParOf" srcId="{CF1A0262-F1AF-464E-8D39-148442D68C29}" destId="{D78BA2FB-02C5-4E8F-949F-A7D880032924}" srcOrd="0" destOrd="0" presId="urn:microsoft.com/office/officeart/2005/8/layout/list1"/>
    <dgm:cxn modelId="{B1665EEF-8F7D-4777-BF10-A5F9D262CBAE}" type="presParOf" srcId="{D78BA2FB-02C5-4E8F-949F-A7D880032924}" destId="{85EB6510-57E2-4843-9F09-122A27CD701C}" srcOrd="0" destOrd="0" presId="urn:microsoft.com/office/officeart/2005/8/layout/list1"/>
    <dgm:cxn modelId="{6FE547C2-E4E5-478F-AEE0-C4A07E2A0221}" type="presParOf" srcId="{D78BA2FB-02C5-4E8F-949F-A7D880032924}" destId="{55AB77F9-D2F1-4D40-ACC9-A7CB1AA26E41}" srcOrd="1" destOrd="0" presId="urn:microsoft.com/office/officeart/2005/8/layout/list1"/>
    <dgm:cxn modelId="{A57BE0FA-CCA9-48B4-A23D-C8A193BB9489}" type="presParOf" srcId="{CF1A0262-F1AF-464E-8D39-148442D68C29}" destId="{F130B226-2024-4C1B-BABC-4D2891ACC1C8}" srcOrd="1" destOrd="0" presId="urn:microsoft.com/office/officeart/2005/8/layout/list1"/>
    <dgm:cxn modelId="{A7CF35F0-BB3A-4921-A96C-85D0F0597E7A}" type="presParOf" srcId="{CF1A0262-F1AF-464E-8D39-148442D68C29}" destId="{A6E1D4E0-830B-423D-A83D-B79AF0C63D97}" srcOrd="2" destOrd="0" presId="urn:microsoft.com/office/officeart/2005/8/layout/list1"/>
    <dgm:cxn modelId="{5FA3E2AA-BA3E-4220-9269-7ED3BAC79EF0}" type="presParOf" srcId="{CF1A0262-F1AF-464E-8D39-148442D68C29}" destId="{C0A3926B-553D-4A71-9E6D-7A27CA1BBC71}" srcOrd="3" destOrd="0" presId="urn:microsoft.com/office/officeart/2005/8/layout/list1"/>
    <dgm:cxn modelId="{B3E382DD-D01C-4DF8-8DA8-59DB9279C644}" type="presParOf" srcId="{CF1A0262-F1AF-464E-8D39-148442D68C29}" destId="{C6576B72-19DF-4A4D-8A0A-9E44EEA27A51}" srcOrd="4" destOrd="0" presId="urn:microsoft.com/office/officeart/2005/8/layout/list1"/>
    <dgm:cxn modelId="{D6317EE5-D8B1-4383-A438-A33C4356B0C2}" type="presParOf" srcId="{C6576B72-19DF-4A4D-8A0A-9E44EEA27A51}" destId="{E8AA53C7-867F-48BC-BB77-142619809970}" srcOrd="0" destOrd="0" presId="urn:microsoft.com/office/officeart/2005/8/layout/list1"/>
    <dgm:cxn modelId="{150E1505-9182-49CD-8D8B-6A167F13791A}" type="presParOf" srcId="{C6576B72-19DF-4A4D-8A0A-9E44EEA27A51}" destId="{0290FC30-DAE8-4DB5-BE25-B1D2083DC9D9}" srcOrd="1" destOrd="0" presId="urn:microsoft.com/office/officeart/2005/8/layout/list1"/>
    <dgm:cxn modelId="{607FFDBE-A202-48E7-889C-F170677AA1B8}" type="presParOf" srcId="{CF1A0262-F1AF-464E-8D39-148442D68C29}" destId="{718C0B2A-0956-4530-A62A-9244826662A8}" srcOrd="5" destOrd="0" presId="urn:microsoft.com/office/officeart/2005/8/layout/list1"/>
    <dgm:cxn modelId="{84DFCFD9-74DD-4F02-8AA2-C019F10227D7}" type="presParOf" srcId="{CF1A0262-F1AF-464E-8D39-148442D68C29}" destId="{CF73903E-1E15-40EF-9AD0-A503AB5C49DB}" srcOrd="6" destOrd="0" presId="urn:microsoft.com/office/officeart/2005/8/layout/list1"/>
    <dgm:cxn modelId="{9AA7D106-E403-46B4-9002-AF2B2AB6B948}" type="presParOf" srcId="{CF1A0262-F1AF-464E-8D39-148442D68C29}" destId="{79942F5E-091D-485D-A032-71988B1F4593}" srcOrd="7" destOrd="0" presId="urn:microsoft.com/office/officeart/2005/8/layout/list1"/>
    <dgm:cxn modelId="{50F03778-1AFB-46BF-B92A-713BF2EB9895}" type="presParOf" srcId="{CF1A0262-F1AF-464E-8D39-148442D68C29}" destId="{714AB8B3-630C-4F67-A7E2-9A11C9D2A7D7}" srcOrd="8" destOrd="0" presId="urn:microsoft.com/office/officeart/2005/8/layout/list1"/>
    <dgm:cxn modelId="{13854B35-5B6E-472B-BAAE-CF17A0459327}" type="presParOf" srcId="{714AB8B3-630C-4F67-A7E2-9A11C9D2A7D7}" destId="{195E1565-EC9D-42BB-973E-3E3DA7CA8CF3}" srcOrd="0" destOrd="0" presId="urn:microsoft.com/office/officeart/2005/8/layout/list1"/>
    <dgm:cxn modelId="{DB172097-2215-447D-853E-C98D76121C11}" type="presParOf" srcId="{714AB8B3-630C-4F67-A7E2-9A11C9D2A7D7}" destId="{9820525A-E324-4964-9146-21D916414429}" srcOrd="1" destOrd="0" presId="urn:microsoft.com/office/officeart/2005/8/layout/list1"/>
    <dgm:cxn modelId="{DFC9C887-2328-4D4D-AA71-3BD878CF4C18}" type="presParOf" srcId="{CF1A0262-F1AF-464E-8D39-148442D68C29}" destId="{B516E68F-9C36-4094-BFFD-93EA41645B72}" srcOrd="9" destOrd="0" presId="urn:microsoft.com/office/officeart/2005/8/layout/list1"/>
    <dgm:cxn modelId="{5BF5C50B-2E7C-4753-AF0F-286BBB30841D}" type="presParOf" srcId="{CF1A0262-F1AF-464E-8D39-148442D68C29}" destId="{B5E2365E-0C25-4BF5-8BB9-CF3E3BDCA3EF}" srcOrd="10"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41262C87-F630-4236-A4B0-9F779C206AD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0C37AD-D776-412A-BD1C-13806A50D616}">
      <dgm:prSet phldrT="[Text]"/>
      <dgm:spPr/>
      <dgm:t>
        <a:bodyPr/>
        <a:lstStyle/>
        <a:p>
          <a:r>
            <a:rPr lang="en-US" dirty="0" smtClean="0"/>
            <a:t>10. Membuat rakaman audio</a:t>
          </a:r>
        </a:p>
      </dgm:t>
    </dgm:pt>
    <dgm:pt modelId="{58E6D4AE-CC39-41F2-A277-F607FB6D9EA3}" type="parTrans" cxnId="{79CF3D6B-5B29-4125-93C3-C4C410908CFB}">
      <dgm:prSet/>
      <dgm:spPr/>
      <dgm:t>
        <a:bodyPr/>
        <a:lstStyle/>
        <a:p>
          <a:endParaRPr lang="en-US"/>
        </a:p>
      </dgm:t>
    </dgm:pt>
    <dgm:pt modelId="{5E7FC94E-0F3D-4895-BDD0-A9AFEF6B8B24}" type="sibTrans" cxnId="{79CF3D6B-5B29-4125-93C3-C4C410908CFB}">
      <dgm:prSet/>
      <dgm:spPr/>
      <dgm:t>
        <a:bodyPr/>
        <a:lstStyle/>
        <a:p>
          <a:endParaRPr lang="en-US"/>
        </a:p>
      </dgm:t>
    </dgm:pt>
    <dgm:pt modelId="{20E6F671-3F32-49D7-8325-E1B47E01211B}">
      <dgm:prSet phldrT="[Text]"/>
      <dgm:spPr/>
      <dgm:t>
        <a:bodyPr/>
        <a:lstStyle/>
        <a:p>
          <a:r>
            <a:rPr lang="en-US" dirty="0" smtClean="0"/>
            <a:t>11. </a:t>
          </a:r>
          <a:r>
            <a:rPr lang="en-US" dirty="0" err="1" smtClean="0"/>
            <a:t>Prebiu</a:t>
          </a:r>
          <a:endParaRPr lang="en-US" dirty="0"/>
        </a:p>
      </dgm:t>
    </dgm:pt>
    <dgm:pt modelId="{C3038E76-9209-4C62-A420-E84CF488C6C7}" type="parTrans" cxnId="{4E83A487-99C9-4DE6-A275-A584A5EAB7B3}">
      <dgm:prSet/>
      <dgm:spPr/>
      <dgm:t>
        <a:bodyPr/>
        <a:lstStyle/>
        <a:p>
          <a:endParaRPr lang="en-US"/>
        </a:p>
      </dgm:t>
    </dgm:pt>
    <dgm:pt modelId="{AE41BEF0-9432-446B-B4EB-76CF4900B113}" type="sibTrans" cxnId="{4E83A487-99C9-4DE6-A275-A584A5EAB7B3}">
      <dgm:prSet/>
      <dgm:spPr/>
      <dgm:t>
        <a:bodyPr/>
        <a:lstStyle/>
        <a:p>
          <a:endParaRPr lang="en-US"/>
        </a:p>
      </dgm:t>
    </dgm:pt>
    <dgm:pt modelId="{616EEB61-7AE2-439B-B8CF-1B79AB80A31C}">
      <dgm:prSet phldrT="[Text]"/>
      <dgm:spPr/>
      <dgm:t>
        <a:bodyPr/>
        <a:lstStyle/>
        <a:p>
          <a:r>
            <a:rPr lang="en-US" dirty="0" smtClean="0"/>
            <a:t>Langkah ini adalah untuk memasukkan </a:t>
          </a:r>
          <a:r>
            <a:rPr lang="en-US" dirty="0" err="1" smtClean="0"/>
            <a:t>narasyen</a:t>
          </a:r>
          <a:r>
            <a:rPr lang="en-US" dirty="0" smtClean="0"/>
            <a:t>, kesan bunyi dan muzik latar.</a:t>
          </a:r>
        </a:p>
      </dgm:t>
    </dgm:pt>
    <dgm:pt modelId="{729D6284-C3DE-4373-9DF6-9258DEC91DE8}" type="parTrans" cxnId="{DCFCE1F8-B419-450F-8892-76B276916A16}">
      <dgm:prSet/>
      <dgm:spPr/>
      <dgm:t>
        <a:bodyPr/>
        <a:lstStyle/>
        <a:p>
          <a:endParaRPr lang="en-US"/>
        </a:p>
      </dgm:t>
    </dgm:pt>
    <dgm:pt modelId="{86FF0CFB-18E6-4EA1-A3FB-80A090608074}" type="sibTrans" cxnId="{DCFCE1F8-B419-450F-8892-76B276916A16}">
      <dgm:prSet/>
      <dgm:spPr/>
      <dgm:t>
        <a:bodyPr/>
        <a:lstStyle/>
        <a:p>
          <a:endParaRPr lang="en-US"/>
        </a:p>
      </dgm:t>
    </dgm:pt>
    <dgm:pt modelId="{AD3AB106-6AD8-4A20-8571-D0813E110D0F}">
      <dgm:prSet phldrT="[Text]"/>
      <dgm:spPr/>
      <dgm:t>
        <a:bodyPr/>
        <a:lstStyle/>
        <a:p>
          <a:r>
            <a:rPr lang="en-US" dirty="0" smtClean="0"/>
            <a:t>Rancangan perlu </a:t>
          </a:r>
          <a:r>
            <a:rPr lang="en-US" dirty="0" err="1" smtClean="0"/>
            <a:t>dipratonton</a:t>
          </a:r>
          <a:r>
            <a:rPr lang="en-US" dirty="0" smtClean="0"/>
            <a:t> oleh satu kumpulan kecil dan kemudian perbaiki kesilapan sekiranya ada.</a:t>
          </a:r>
          <a:endParaRPr lang="en-US" dirty="0"/>
        </a:p>
      </dgm:t>
    </dgm:pt>
    <dgm:pt modelId="{BB023A43-4857-4EB2-9F14-636376D16581}" type="parTrans" cxnId="{48BF7603-3DF6-48DF-B4A1-F29A60459005}">
      <dgm:prSet/>
      <dgm:spPr/>
      <dgm:t>
        <a:bodyPr/>
        <a:lstStyle/>
        <a:p>
          <a:endParaRPr lang="en-US"/>
        </a:p>
      </dgm:t>
    </dgm:pt>
    <dgm:pt modelId="{05BC8D59-BD72-441E-B8EF-FAAFB2BB5F7F}" type="sibTrans" cxnId="{48BF7603-3DF6-48DF-B4A1-F29A60459005}">
      <dgm:prSet/>
      <dgm:spPr/>
      <dgm:t>
        <a:bodyPr/>
        <a:lstStyle/>
        <a:p>
          <a:endParaRPr lang="en-US"/>
        </a:p>
      </dgm:t>
    </dgm:pt>
    <dgm:pt modelId="{CF1A0262-F1AF-464E-8D39-148442D68C29}" type="pres">
      <dgm:prSet presAssocID="{41262C87-F630-4236-A4B0-9F779C206AD0}" presName="linear" presStyleCnt="0">
        <dgm:presLayoutVars>
          <dgm:dir/>
          <dgm:animLvl val="lvl"/>
          <dgm:resizeHandles val="exact"/>
        </dgm:presLayoutVars>
      </dgm:prSet>
      <dgm:spPr/>
      <dgm:t>
        <a:bodyPr/>
        <a:lstStyle/>
        <a:p>
          <a:endParaRPr lang="en-US"/>
        </a:p>
      </dgm:t>
    </dgm:pt>
    <dgm:pt modelId="{D78BA2FB-02C5-4E8F-949F-A7D880032924}" type="pres">
      <dgm:prSet presAssocID="{780C37AD-D776-412A-BD1C-13806A50D616}" presName="parentLin" presStyleCnt="0"/>
      <dgm:spPr/>
    </dgm:pt>
    <dgm:pt modelId="{85EB6510-57E2-4843-9F09-122A27CD701C}" type="pres">
      <dgm:prSet presAssocID="{780C37AD-D776-412A-BD1C-13806A50D616}" presName="parentLeftMargin" presStyleLbl="node1" presStyleIdx="0" presStyleCnt="2"/>
      <dgm:spPr/>
      <dgm:t>
        <a:bodyPr/>
        <a:lstStyle/>
        <a:p>
          <a:endParaRPr lang="en-US"/>
        </a:p>
      </dgm:t>
    </dgm:pt>
    <dgm:pt modelId="{55AB77F9-D2F1-4D40-ACC9-A7CB1AA26E41}" type="pres">
      <dgm:prSet presAssocID="{780C37AD-D776-412A-BD1C-13806A50D616}" presName="parentText" presStyleLbl="node1" presStyleIdx="0" presStyleCnt="2" custLinFactNeighborY="-50809">
        <dgm:presLayoutVars>
          <dgm:chMax val="0"/>
          <dgm:bulletEnabled val="1"/>
        </dgm:presLayoutVars>
      </dgm:prSet>
      <dgm:spPr/>
      <dgm:t>
        <a:bodyPr/>
        <a:lstStyle/>
        <a:p>
          <a:endParaRPr lang="en-US"/>
        </a:p>
      </dgm:t>
    </dgm:pt>
    <dgm:pt modelId="{F130B226-2024-4C1B-BABC-4D2891ACC1C8}" type="pres">
      <dgm:prSet presAssocID="{780C37AD-D776-412A-BD1C-13806A50D616}" presName="negativeSpace" presStyleCnt="0"/>
      <dgm:spPr/>
    </dgm:pt>
    <dgm:pt modelId="{A6E1D4E0-830B-423D-A83D-B79AF0C63D97}" type="pres">
      <dgm:prSet presAssocID="{780C37AD-D776-412A-BD1C-13806A50D616}" presName="childText" presStyleLbl="conFgAcc1" presStyleIdx="0" presStyleCnt="2" custScaleY="76249" custLinFactY="-11720" custLinFactNeighborY="-100000">
        <dgm:presLayoutVars>
          <dgm:bulletEnabled val="1"/>
        </dgm:presLayoutVars>
      </dgm:prSet>
      <dgm:spPr/>
      <dgm:t>
        <a:bodyPr/>
        <a:lstStyle/>
        <a:p>
          <a:endParaRPr lang="en-US"/>
        </a:p>
      </dgm:t>
    </dgm:pt>
    <dgm:pt modelId="{C0A3926B-553D-4A71-9E6D-7A27CA1BBC71}" type="pres">
      <dgm:prSet presAssocID="{5E7FC94E-0F3D-4895-BDD0-A9AFEF6B8B24}" presName="spaceBetweenRectangles" presStyleCnt="0"/>
      <dgm:spPr/>
    </dgm:pt>
    <dgm:pt modelId="{C6576B72-19DF-4A4D-8A0A-9E44EEA27A51}" type="pres">
      <dgm:prSet presAssocID="{20E6F671-3F32-49D7-8325-E1B47E01211B}" presName="parentLin" presStyleCnt="0"/>
      <dgm:spPr/>
    </dgm:pt>
    <dgm:pt modelId="{E8AA53C7-867F-48BC-BB77-142619809970}" type="pres">
      <dgm:prSet presAssocID="{20E6F671-3F32-49D7-8325-E1B47E01211B}" presName="parentLeftMargin" presStyleLbl="node1" presStyleIdx="0" presStyleCnt="2"/>
      <dgm:spPr/>
      <dgm:t>
        <a:bodyPr/>
        <a:lstStyle/>
        <a:p>
          <a:endParaRPr lang="en-US"/>
        </a:p>
      </dgm:t>
    </dgm:pt>
    <dgm:pt modelId="{0290FC30-DAE8-4DB5-BE25-B1D2083DC9D9}" type="pres">
      <dgm:prSet presAssocID="{20E6F671-3F32-49D7-8325-E1B47E01211B}" presName="parentText" presStyleLbl="node1" presStyleIdx="1" presStyleCnt="2" custLinFactNeighborY="41725">
        <dgm:presLayoutVars>
          <dgm:chMax val="0"/>
          <dgm:bulletEnabled val="1"/>
        </dgm:presLayoutVars>
      </dgm:prSet>
      <dgm:spPr/>
      <dgm:t>
        <a:bodyPr/>
        <a:lstStyle/>
        <a:p>
          <a:endParaRPr lang="en-US"/>
        </a:p>
      </dgm:t>
    </dgm:pt>
    <dgm:pt modelId="{718C0B2A-0956-4530-A62A-9244826662A8}" type="pres">
      <dgm:prSet presAssocID="{20E6F671-3F32-49D7-8325-E1B47E01211B}" presName="negativeSpace" presStyleCnt="0"/>
      <dgm:spPr/>
    </dgm:pt>
    <dgm:pt modelId="{CF73903E-1E15-40EF-9AD0-A503AB5C49DB}" type="pres">
      <dgm:prSet presAssocID="{20E6F671-3F32-49D7-8325-E1B47E01211B}" presName="childText" presStyleLbl="conFgAcc1" presStyleIdx="1" presStyleCnt="2" custScaleY="91392" custLinFactNeighborY="83449">
        <dgm:presLayoutVars>
          <dgm:bulletEnabled val="1"/>
        </dgm:presLayoutVars>
      </dgm:prSet>
      <dgm:spPr/>
      <dgm:t>
        <a:bodyPr/>
        <a:lstStyle/>
        <a:p>
          <a:endParaRPr lang="en-US"/>
        </a:p>
      </dgm:t>
    </dgm:pt>
  </dgm:ptLst>
  <dgm:cxnLst>
    <dgm:cxn modelId="{C6DDB117-63BC-483A-9D81-D805B954C199}" type="presOf" srcId="{780C37AD-D776-412A-BD1C-13806A50D616}" destId="{55AB77F9-D2F1-4D40-ACC9-A7CB1AA26E41}" srcOrd="1" destOrd="0" presId="urn:microsoft.com/office/officeart/2005/8/layout/list1"/>
    <dgm:cxn modelId="{DCFCE1F8-B419-450F-8892-76B276916A16}" srcId="{780C37AD-D776-412A-BD1C-13806A50D616}" destId="{616EEB61-7AE2-439B-B8CF-1B79AB80A31C}" srcOrd="0" destOrd="0" parTransId="{729D6284-C3DE-4373-9DF6-9258DEC91DE8}" sibTransId="{86FF0CFB-18E6-4EA1-A3FB-80A090608074}"/>
    <dgm:cxn modelId="{24107F17-3C3C-4F62-BC01-BA17A0001290}" type="presOf" srcId="{780C37AD-D776-412A-BD1C-13806A50D616}" destId="{85EB6510-57E2-4843-9F09-122A27CD701C}" srcOrd="0" destOrd="0" presId="urn:microsoft.com/office/officeart/2005/8/layout/list1"/>
    <dgm:cxn modelId="{98AC8825-3883-44DC-97E6-77E35D640E63}" type="presOf" srcId="{616EEB61-7AE2-439B-B8CF-1B79AB80A31C}" destId="{A6E1D4E0-830B-423D-A83D-B79AF0C63D97}" srcOrd="0" destOrd="0" presId="urn:microsoft.com/office/officeart/2005/8/layout/list1"/>
    <dgm:cxn modelId="{4E83A487-99C9-4DE6-A275-A584A5EAB7B3}" srcId="{41262C87-F630-4236-A4B0-9F779C206AD0}" destId="{20E6F671-3F32-49D7-8325-E1B47E01211B}" srcOrd="1" destOrd="0" parTransId="{C3038E76-9209-4C62-A420-E84CF488C6C7}" sibTransId="{AE41BEF0-9432-446B-B4EB-76CF4900B113}"/>
    <dgm:cxn modelId="{B5DE1477-47B3-4B2B-AA48-E1242231728D}" type="presOf" srcId="{41262C87-F630-4236-A4B0-9F779C206AD0}" destId="{CF1A0262-F1AF-464E-8D39-148442D68C29}" srcOrd="0" destOrd="0" presId="urn:microsoft.com/office/officeart/2005/8/layout/list1"/>
    <dgm:cxn modelId="{210A06C9-21DD-429E-90CB-5C78BB929C15}" type="presOf" srcId="{AD3AB106-6AD8-4A20-8571-D0813E110D0F}" destId="{CF73903E-1E15-40EF-9AD0-A503AB5C49DB}" srcOrd="0" destOrd="0" presId="urn:microsoft.com/office/officeart/2005/8/layout/list1"/>
    <dgm:cxn modelId="{28515AE2-6340-4D99-969A-AD94C1A4A920}" type="presOf" srcId="{20E6F671-3F32-49D7-8325-E1B47E01211B}" destId="{E8AA53C7-867F-48BC-BB77-142619809970}" srcOrd="0" destOrd="0" presId="urn:microsoft.com/office/officeart/2005/8/layout/list1"/>
    <dgm:cxn modelId="{79CF3D6B-5B29-4125-93C3-C4C410908CFB}" srcId="{41262C87-F630-4236-A4B0-9F779C206AD0}" destId="{780C37AD-D776-412A-BD1C-13806A50D616}" srcOrd="0" destOrd="0" parTransId="{58E6D4AE-CC39-41F2-A277-F607FB6D9EA3}" sibTransId="{5E7FC94E-0F3D-4895-BDD0-A9AFEF6B8B24}"/>
    <dgm:cxn modelId="{48BF7603-3DF6-48DF-B4A1-F29A60459005}" srcId="{20E6F671-3F32-49D7-8325-E1B47E01211B}" destId="{AD3AB106-6AD8-4A20-8571-D0813E110D0F}" srcOrd="0" destOrd="0" parTransId="{BB023A43-4857-4EB2-9F14-636376D16581}" sibTransId="{05BC8D59-BD72-441E-B8EF-FAAFB2BB5F7F}"/>
    <dgm:cxn modelId="{09BD1C28-F09E-4E2D-9A4C-4BB09A45DBEB}" type="presOf" srcId="{20E6F671-3F32-49D7-8325-E1B47E01211B}" destId="{0290FC30-DAE8-4DB5-BE25-B1D2083DC9D9}" srcOrd="1" destOrd="0" presId="urn:microsoft.com/office/officeart/2005/8/layout/list1"/>
    <dgm:cxn modelId="{4F18102F-9167-4496-9071-AF913B992232}" type="presParOf" srcId="{CF1A0262-F1AF-464E-8D39-148442D68C29}" destId="{D78BA2FB-02C5-4E8F-949F-A7D880032924}" srcOrd="0" destOrd="0" presId="urn:microsoft.com/office/officeart/2005/8/layout/list1"/>
    <dgm:cxn modelId="{0116CCD0-48E9-4715-A978-D398F4F18036}" type="presParOf" srcId="{D78BA2FB-02C5-4E8F-949F-A7D880032924}" destId="{85EB6510-57E2-4843-9F09-122A27CD701C}" srcOrd="0" destOrd="0" presId="urn:microsoft.com/office/officeart/2005/8/layout/list1"/>
    <dgm:cxn modelId="{37B44F32-E969-4BD5-97BE-8B11F63029D1}" type="presParOf" srcId="{D78BA2FB-02C5-4E8F-949F-A7D880032924}" destId="{55AB77F9-D2F1-4D40-ACC9-A7CB1AA26E41}" srcOrd="1" destOrd="0" presId="urn:microsoft.com/office/officeart/2005/8/layout/list1"/>
    <dgm:cxn modelId="{EDFE3AF2-1FCB-43D2-B2B2-2FD6C47CE763}" type="presParOf" srcId="{CF1A0262-F1AF-464E-8D39-148442D68C29}" destId="{F130B226-2024-4C1B-BABC-4D2891ACC1C8}" srcOrd="1" destOrd="0" presId="urn:microsoft.com/office/officeart/2005/8/layout/list1"/>
    <dgm:cxn modelId="{491BAA12-C483-4175-8BFD-4322D35E0F29}" type="presParOf" srcId="{CF1A0262-F1AF-464E-8D39-148442D68C29}" destId="{A6E1D4E0-830B-423D-A83D-B79AF0C63D97}" srcOrd="2" destOrd="0" presId="urn:microsoft.com/office/officeart/2005/8/layout/list1"/>
    <dgm:cxn modelId="{88CE20D6-01EC-40B3-B02D-D1F1159CB2FC}" type="presParOf" srcId="{CF1A0262-F1AF-464E-8D39-148442D68C29}" destId="{C0A3926B-553D-4A71-9E6D-7A27CA1BBC71}" srcOrd="3" destOrd="0" presId="urn:microsoft.com/office/officeart/2005/8/layout/list1"/>
    <dgm:cxn modelId="{5FC25C36-B31D-42B1-B49B-76445204DF49}" type="presParOf" srcId="{CF1A0262-F1AF-464E-8D39-148442D68C29}" destId="{C6576B72-19DF-4A4D-8A0A-9E44EEA27A51}" srcOrd="4" destOrd="0" presId="urn:microsoft.com/office/officeart/2005/8/layout/list1"/>
    <dgm:cxn modelId="{9F25F148-F72C-4F8D-9A7A-F3DD744C8CD2}" type="presParOf" srcId="{C6576B72-19DF-4A4D-8A0A-9E44EEA27A51}" destId="{E8AA53C7-867F-48BC-BB77-142619809970}" srcOrd="0" destOrd="0" presId="urn:microsoft.com/office/officeart/2005/8/layout/list1"/>
    <dgm:cxn modelId="{14083404-7018-40D1-9105-C4A49DB607AD}" type="presParOf" srcId="{C6576B72-19DF-4A4D-8A0A-9E44EEA27A51}" destId="{0290FC30-DAE8-4DB5-BE25-B1D2083DC9D9}" srcOrd="1" destOrd="0" presId="urn:microsoft.com/office/officeart/2005/8/layout/list1"/>
    <dgm:cxn modelId="{C1E7CDF8-4AE3-4901-AD8B-69C86197E92C}" type="presParOf" srcId="{CF1A0262-F1AF-464E-8D39-148442D68C29}" destId="{718C0B2A-0956-4530-A62A-9244826662A8}" srcOrd="5" destOrd="0" presId="urn:microsoft.com/office/officeart/2005/8/layout/list1"/>
    <dgm:cxn modelId="{FC50AA39-CCC5-42E8-8616-F4AA9A404BC5}" type="presParOf" srcId="{CF1A0262-F1AF-464E-8D39-148442D68C29}" destId="{CF73903E-1E15-40EF-9AD0-A503AB5C49DB}" srcOrd="6"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41262C87-F630-4236-A4B0-9F779C206AD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0C37AD-D776-412A-BD1C-13806A50D616}">
      <dgm:prSet phldrT="[Text]"/>
      <dgm:spPr/>
      <dgm:t>
        <a:bodyPr/>
        <a:lstStyle/>
        <a:p>
          <a:r>
            <a:rPr lang="en-US" dirty="0" smtClean="0"/>
            <a:t>12. Gunakan dalam pengajaran</a:t>
          </a:r>
        </a:p>
      </dgm:t>
    </dgm:pt>
    <dgm:pt modelId="{58E6D4AE-CC39-41F2-A277-F607FB6D9EA3}" type="parTrans" cxnId="{79CF3D6B-5B29-4125-93C3-C4C410908CFB}">
      <dgm:prSet/>
      <dgm:spPr/>
      <dgm:t>
        <a:bodyPr/>
        <a:lstStyle/>
        <a:p>
          <a:endParaRPr lang="en-US"/>
        </a:p>
      </dgm:t>
    </dgm:pt>
    <dgm:pt modelId="{5E7FC94E-0F3D-4895-BDD0-A9AFEF6B8B24}" type="sibTrans" cxnId="{79CF3D6B-5B29-4125-93C3-C4C410908CFB}">
      <dgm:prSet/>
      <dgm:spPr/>
      <dgm:t>
        <a:bodyPr/>
        <a:lstStyle/>
        <a:p>
          <a:endParaRPr lang="en-US"/>
        </a:p>
      </dgm:t>
    </dgm:pt>
    <dgm:pt modelId="{20E6F671-3F32-49D7-8325-E1B47E01211B}">
      <dgm:prSet phldrT="[Text]"/>
      <dgm:spPr/>
      <dgm:t>
        <a:bodyPr/>
        <a:lstStyle/>
        <a:p>
          <a:r>
            <a:rPr lang="en-US" dirty="0" smtClean="0"/>
            <a:t>13. Penilaian</a:t>
          </a:r>
          <a:endParaRPr lang="en-US" dirty="0"/>
        </a:p>
      </dgm:t>
    </dgm:pt>
    <dgm:pt modelId="{C3038E76-9209-4C62-A420-E84CF488C6C7}" type="parTrans" cxnId="{4E83A487-99C9-4DE6-A275-A584A5EAB7B3}">
      <dgm:prSet/>
      <dgm:spPr/>
      <dgm:t>
        <a:bodyPr/>
        <a:lstStyle/>
        <a:p>
          <a:endParaRPr lang="en-US"/>
        </a:p>
      </dgm:t>
    </dgm:pt>
    <dgm:pt modelId="{AE41BEF0-9432-446B-B4EB-76CF4900B113}" type="sibTrans" cxnId="{4E83A487-99C9-4DE6-A275-A584A5EAB7B3}">
      <dgm:prSet/>
      <dgm:spPr/>
      <dgm:t>
        <a:bodyPr/>
        <a:lstStyle/>
        <a:p>
          <a:endParaRPr lang="en-US"/>
        </a:p>
      </dgm:t>
    </dgm:pt>
    <dgm:pt modelId="{616EEB61-7AE2-439B-B8CF-1B79AB80A31C}">
      <dgm:prSet phldrT="[Text]"/>
      <dgm:spPr/>
      <dgm:t>
        <a:bodyPr/>
        <a:lstStyle/>
        <a:p>
          <a:r>
            <a:rPr lang="en-US" dirty="0" smtClean="0"/>
            <a:t>Di sini lah anda menggunakan program video yang telah dihasilkan. </a:t>
          </a:r>
        </a:p>
      </dgm:t>
    </dgm:pt>
    <dgm:pt modelId="{729D6284-C3DE-4373-9DF6-9258DEC91DE8}" type="parTrans" cxnId="{DCFCE1F8-B419-450F-8892-76B276916A16}">
      <dgm:prSet/>
      <dgm:spPr/>
      <dgm:t>
        <a:bodyPr/>
        <a:lstStyle/>
        <a:p>
          <a:endParaRPr lang="en-US"/>
        </a:p>
      </dgm:t>
    </dgm:pt>
    <dgm:pt modelId="{86FF0CFB-18E6-4EA1-A3FB-80A090608074}" type="sibTrans" cxnId="{DCFCE1F8-B419-450F-8892-76B276916A16}">
      <dgm:prSet/>
      <dgm:spPr/>
      <dgm:t>
        <a:bodyPr/>
        <a:lstStyle/>
        <a:p>
          <a:endParaRPr lang="en-US"/>
        </a:p>
      </dgm:t>
    </dgm:pt>
    <dgm:pt modelId="{AD3AB106-6AD8-4A20-8571-D0813E110D0F}">
      <dgm:prSet phldrT="[Text]"/>
      <dgm:spPr/>
      <dgm:t>
        <a:bodyPr/>
        <a:lstStyle/>
        <a:p>
          <a:r>
            <a:rPr lang="en-US" dirty="0" smtClean="0"/>
            <a:t>Di sini anda perlu menilai bahan video itu dari segi kesesuaiannya dalam pengajaran dan pembelajaran.</a:t>
          </a:r>
          <a:endParaRPr lang="en-US" dirty="0"/>
        </a:p>
      </dgm:t>
    </dgm:pt>
    <dgm:pt modelId="{BB023A43-4857-4EB2-9F14-636376D16581}" type="parTrans" cxnId="{48BF7603-3DF6-48DF-B4A1-F29A60459005}">
      <dgm:prSet/>
      <dgm:spPr/>
      <dgm:t>
        <a:bodyPr/>
        <a:lstStyle/>
        <a:p>
          <a:endParaRPr lang="en-US"/>
        </a:p>
      </dgm:t>
    </dgm:pt>
    <dgm:pt modelId="{05BC8D59-BD72-441E-B8EF-FAAFB2BB5F7F}" type="sibTrans" cxnId="{48BF7603-3DF6-48DF-B4A1-F29A60459005}">
      <dgm:prSet/>
      <dgm:spPr/>
      <dgm:t>
        <a:bodyPr/>
        <a:lstStyle/>
        <a:p>
          <a:endParaRPr lang="en-US"/>
        </a:p>
      </dgm:t>
    </dgm:pt>
    <dgm:pt modelId="{CF1A0262-F1AF-464E-8D39-148442D68C29}" type="pres">
      <dgm:prSet presAssocID="{41262C87-F630-4236-A4B0-9F779C206AD0}" presName="linear" presStyleCnt="0">
        <dgm:presLayoutVars>
          <dgm:dir/>
          <dgm:animLvl val="lvl"/>
          <dgm:resizeHandles val="exact"/>
        </dgm:presLayoutVars>
      </dgm:prSet>
      <dgm:spPr/>
      <dgm:t>
        <a:bodyPr/>
        <a:lstStyle/>
        <a:p>
          <a:endParaRPr lang="en-US"/>
        </a:p>
      </dgm:t>
    </dgm:pt>
    <dgm:pt modelId="{D78BA2FB-02C5-4E8F-949F-A7D880032924}" type="pres">
      <dgm:prSet presAssocID="{780C37AD-D776-412A-BD1C-13806A50D616}" presName="parentLin" presStyleCnt="0"/>
      <dgm:spPr/>
    </dgm:pt>
    <dgm:pt modelId="{85EB6510-57E2-4843-9F09-122A27CD701C}" type="pres">
      <dgm:prSet presAssocID="{780C37AD-D776-412A-BD1C-13806A50D616}" presName="parentLeftMargin" presStyleLbl="node1" presStyleIdx="0" presStyleCnt="2"/>
      <dgm:spPr/>
      <dgm:t>
        <a:bodyPr/>
        <a:lstStyle/>
        <a:p>
          <a:endParaRPr lang="en-US"/>
        </a:p>
      </dgm:t>
    </dgm:pt>
    <dgm:pt modelId="{55AB77F9-D2F1-4D40-ACC9-A7CB1AA26E41}" type="pres">
      <dgm:prSet presAssocID="{780C37AD-D776-412A-BD1C-13806A50D616}" presName="parentText" presStyleLbl="node1" presStyleIdx="0" presStyleCnt="2" custLinFactNeighborY="-51276">
        <dgm:presLayoutVars>
          <dgm:chMax val="0"/>
          <dgm:bulletEnabled val="1"/>
        </dgm:presLayoutVars>
      </dgm:prSet>
      <dgm:spPr/>
      <dgm:t>
        <a:bodyPr/>
        <a:lstStyle/>
        <a:p>
          <a:endParaRPr lang="en-US"/>
        </a:p>
      </dgm:t>
    </dgm:pt>
    <dgm:pt modelId="{F130B226-2024-4C1B-BABC-4D2891ACC1C8}" type="pres">
      <dgm:prSet presAssocID="{780C37AD-D776-412A-BD1C-13806A50D616}" presName="negativeSpace" presStyleCnt="0"/>
      <dgm:spPr/>
    </dgm:pt>
    <dgm:pt modelId="{A6E1D4E0-830B-423D-A83D-B79AF0C63D97}" type="pres">
      <dgm:prSet presAssocID="{780C37AD-D776-412A-BD1C-13806A50D616}" presName="childText" presStyleLbl="conFgAcc1" presStyleIdx="0" presStyleCnt="2" custLinFactY="-15077" custLinFactNeighborY="-100000">
        <dgm:presLayoutVars>
          <dgm:bulletEnabled val="1"/>
        </dgm:presLayoutVars>
      </dgm:prSet>
      <dgm:spPr/>
      <dgm:t>
        <a:bodyPr/>
        <a:lstStyle/>
        <a:p>
          <a:endParaRPr lang="en-US"/>
        </a:p>
      </dgm:t>
    </dgm:pt>
    <dgm:pt modelId="{C0A3926B-553D-4A71-9E6D-7A27CA1BBC71}" type="pres">
      <dgm:prSet presAssocID="{5E7FC94E-0F3D-4895-BDD0-A9AFEF6B8B24}" presName="spaceBetweenRectangles" presStyleCnt="0"/>
      <dgm:spPr/>
    </dgm:pt>
    <dgm:pt modelId="{C6576B72-19DF-4A4D-8A0A-9E44EEA27A51}" type="pres">
      <dgm:prSet presAssocID="{20E6F671-3F32-49D7-8325-E1B47E01211B}" presName="parentLin" presStyleCnt="0"/>
      <dgm:spPr/>
    </dgm:pt>
    <dgm:pt modelId="{E8AA53C7-867F-48BC-BB77-142619809970}" type="pres">
      <dgm:prSet presAssocID="{20E6F671-3F32-49D7-8325-E1B47E01211B}" presName="parentLeftMargin" presStyleLbl="node1" presStyleIdx="0" presStyleCnt="2"/>
      <dgm:spPr/>
      <dgm:t>
        <a:bodyPr/>
        <a:lstStyle/>
        <a:p>
          <a:endParaRPr lang="en-US"/>
        </a:p>
      </dgm:t>
    </dgm:pt>
    <dgm:pt modelId="{0290FC30-DAE8-4DB5-BE25-B1D2083DC9D9}" type="pres">
      <dgm:prSet presAssocID="{20E6F671-3F32-49D7-8325-E1B47E01211B}" presName="parentText" presStyleLbl="node1" presStyleIdx="1" presStyleCnt="2" custLinFactNeighborY="33350">
        <dgm:presLayoutVars>
          <dgm:chMax val="0"/>
          <dgm:bulletEnabled val="1"/>
        </dgm:presLayoutVars>
      </dgm:prSet>
      <dgm:spPr/>
      <dgm:t>
        <a:bodyPr/>
        <a:lstStyle/>
        <a:p>
          <a:endParaRPr lang="en-US"/>
        </a:p>
      </dgm:t>
    </dgm:pt>
    <dgm:pt modelId="{718C0B2A-0956-4530-A62A-9244826662A8}" type="pres">
      <dgm:prSet presAssocID="{20E6F671-3F32-49D7-8325-E1B47E01211B}" presName="negativeSpace" presStyleCnt="0"/>
      <dgm:spPr/>
    </dgm:pt>
    <dgm:pt modelId="{CF73903E-1E15-40EF-9AD0-A503AB5C49DB}" type="pres">
      <dgm:prSet presAssocID="{20E6F671-3F32-49D7-8325-E1B47E01211B}" presName="childText" presStyleLbl="conFgAcc1" presStyleIdx="1" presStyleCnt="2" custLinFactNeighborY="66700">
        <dgm:presLayoutVars>
          <dgm:bulletEnabled val="1"/>
        </dgm:presLayoutVars>
      </dgm:prSet>
      <dgm:spPr/>
      <dgm:t>
        <a:bodyPr/>
        <a:lstStyle/>
        <a:p>
          <a:endParaRPr lang="en-US"/>
        </a:p>
      </dgm:t>
    </dgm:pt>
  </dgm:ptLst>
  <dgm:cxnLst>
    <dgm:cxn modelId="{B000F635-994D-4CFC-BEC6-53473524D7C5}" type="presOf" srcId="{780C37AD-D776-412A-BD1C-13806A50D616}" destId="{55AB77F9-D2F1-4D40-ACC9-A7CB1AA26E41}" srcOrd="1" destOrd="0" presId="urn:microsoft.com/office/officeart/2005/8/layout/list1"/>
    <dgm:cxn modelId="{DCFCE1F8-B419-450F-8892-76B276916A16}" srcId="{780C37AD-D776-412A-BD1C-13806A50D616}" destId="{616EEB61-7AE2-439B-B8CF-1B79AB80A31C}" srcOrd="0" destOrd="0" parTransId="{729D6284-C3DE-4373-9DF6-9258DEC91DE8}" sibTransId="{86FF0CFB-18E6-4EA1-A3FB-80A090608074}"/>
    <dgm:cxn modelId="{4E83A487-99C9-4DE6-A275-A584A5EAB7B3}" srcId="{41262C87-F630-4236-A4B0-9F779C206AD0}" destId="{20E6F671-3F32-49D7-8325-E1B47E01211B}" srcOrd="1" destOrd="0" parTransId="{C3038E76-9209-4C62-A420-E84CF488C6C7}" sibTransId="{AE41BEF0-9432-446B-B4EB-76CF4900B113}"/>
    <dgm:cxn modelId="{0B59A6B5-7E91-476A-B7D9-81FC279CC508}" type="presOf" srcId="{AD3AB106-6AD8-4A20-8571-D0813E110D0F}" destId="{CF73903E-1E15-40EF-9AD0-A503AB5C49DB}" srcOrd="0" destOrd="0" presId="urn:microsoft.com/office/officeart/2005/8/layout/list1"/>
    <dgm:cxn modelId="{EF67066B-8AAA-45DF-BB0D-CDC07F96BE03}" type="presOf" srcId="{780C37AD-D776-412A-BD1C-13806A50D616}" destId="{85EB6510-57E2-4843-9F09-122A27CD701C}" srcOrd="0" destOrd="0" presId="urn:microsoft.com/office/officeart/2005/8/layout/list1"/>
    <dgm:cxn modelId="{8B517B67-7E21-44F8-9BED-6E817E90C154}" type="presOf" srcId="{20E6F671-3F32-49D7-8325-E1B47E01211B}" destId="{E8AA53C7-867F-48BC-BB77-142619809970}" srcOrd="0" destOrd="0" presId="urn:microsoft.com/office/officeart/2005/8/layout/list1"/>
    <dgm:cxn modelId="{22BBE598-765D-42C3-BEC6-65C9B9018D26}" type="presOf" srcId="{20E6F671-3F32-49D7-8325-E1B47E01211B}" destId="{0290FC30-DAE8-4DB5-BE25-B1D2083DC9D9}" srcOrd="1" destOrd="0" presId="urn:microsoft.com/office/officeart/2005/8/layout/list1"/>
    <dgm:cxn modelId="{79CF3D6B-5B29-4125-93C3-C4C410908CFB}" srcId="{41262C87-F630-4236-A4B0-9F779C206AD0}" destId="{780C37AD-D776-412A-BD1C-13806A50D616}" srcOrd="0" destOrd="0" parTransId="{58E6D4AE-CC39-41F2-A277-F607FB6D9EA3}" sibTransId="{5E7FC94E-0F3D-4895-BDD0-A9AFEF6B8B24}"/>
    <dgm:cxn modelId="{48BF7603-3DF6-48DF-B4A1-F29A60459005}" srcId="{20E6F671-3F32-49D7-8325-E1B47E01211B}" destId="{AD3AB106-6AD8-4A20-8571-D0813E110D0F}" srcOrd="0" destOrd="0" parTransId="{BB023A43-4857-4EB2-9F14-636376D16581}" sibTransId="{05BC8D59-BD72-441E-B8EF-FAAFB2BB5F7F}"/>
    <dgm:cxn modelId="{BE6E27DF-3B66-47A1-B1D0-BAC2B9B36241}" type="presOf" srcId="{41262C87-F630-4236-A4B0-9F779C206AD0}" destId="{CF1A0262-F1AF-464E-8D39-148442D68C29}" srcOrd="0" destOrd="0" presId="urn:microsoft.com/office/officeart/2005/8/layout/list1"/>
    <dgm:cxn modelId="{05DE83BA-C5F9-411C-B151-197158660116}" type="presOf" srcId="{616EEB61-7AE2-439B-B8CF-1B79AB80A31C}" destId="{A6E1D4E0-830B-423D-A83D-B79AF0C63D97}" srcOrd="0" destOrd="0" presId="urn:microsoft.com/office/officeart/2005/8/layout/list1"/>
    <dgm:cxn modelId="{874BB30D-42FA-47D0-ABF4-967BE595A68D}" type="presParOf" srcId="{CF1A0262-F1AF-464E-8D39-148442D68C29}" destId="{D78BA2FB-02C5-4E8F-949F-A7D880032924}" srcOrd="0" destOrd="0" presId="urn:microsoft.com/office/officeart/2005/8/layout/list1"/>
    <dgm:cxn modelId="{6BA1E0AD-772C-49E1-ADA4-5807A472B717}" type="presParOf" srcId="{D78BA2FB-02C5-4E8F-949F-A7D880032924}" destId="{85EB6510-57E2-4843-9F09-122A27CD701C}" srcOrd="0" destOrd="0" presId="urn:microsoft.com/office/officeart/2005/8/layout/list1"/>
    <dgm:cxn modelId="{29E9061B-C809-4AE0-BD2C-F24905E5DF3C}" type="presParOf" srcId="{D78BA2FB-02C5-4E8F-949F-A7D880032924}" destId="{55AB77F9-D2F1-4D40-ACC9-A7CB1AA26E41}" srcOrd="1" destOrd="0" presId="urn:microsoft.com/office/officeart/2005/8/layout/list1"/>
    <dgm:cxn modelId="{E4888EB1-E810-485B-A97A-4F3834AFF66B}" type="presParOf" srcId="{CF1A0262-F1AF-464E-8D39-148442D68C29}" destId="{F130B226-2024-4C1B-BABC-4D2891ACC1C8}" srcOrd="1" destOrd="0" presId="urn:microsoft.com/office/officeart/2005/8/layout/list1"/>
    <dgm:cxn modelId="{4AEA7F35-2659-4551-872E-9A88B8E9F851}" type="presParOf" srcId="{CF1A0262-F1AF-464E-8D39-148442D68C29}" destId="{A6E1D4E0-830B-423D-A83D-B79AF0C63D97}" srcOrd="2" destOrd="0" presId="urn:microsoft.com/office/officeart/2005/8/layout/list1"/>
    <dgm:cxn modelId="{EE43BCF7-C80C-4514-B49D-6B9953BBDEEA}" type="presParOf" srcId="{CF1A0262-F1AF-464E-8D39-148442D68C29}" destId="{C0A3926B-553D-4A71-9E6D-7A27CA1BBC71}" srcOrd="3" destOrd="0" presId="urn:microsoft.com/office/officeart/2005/8/layout/list1"/>
    <dgm:cxn modelId="{95CFCF97-B7ED-4DD3-93EC-696DA615B25A}" type="presParOf" srcId="{CF1A0262-F1AF-464E-8D39-148442D68C29}" destId="{C6576B72-19DF-4A4D-8A0A-9E44EEA27A51}" srcOrd="4" destOrd="0" presId="urn:microsoft.com/office/officeart/2005/8/layout/list1"/>
    <dgm:cxn modelId="{2EB016C0-030B-4481-9E72-3671DE7BE72B}" type="presParOf" srcId="{C6576B72-19DF-4A4D-8A0A-9E44EEA27A51}" destId="{E8AA53C7-867F-48BC-BB77-142619809970}" srcOrd="0" destOrd="0" presId="urn:microsoft.com/office/officeart/2005/8/layout/list1"/>
    <dgm:cxn modelId="{0D3A118F-71E3-4C42-A329-F4EC7A7964C8}" type="presParOf" srcId="{C6576B72-19DF-4A4D-8A0A-9E44EEA27A51}" destId="{0290FC30-DAE8-4DB5-BE25-B1D2083DC9D9}" srcOrd="1" destOrd="0" presId="urn:microsoft.com/office/officeart/2005/8/layout/list1"/>
    <dgm:cxn modelId="{7EA1CCCF-60D0-4107-83AC-767E6E4AC2AF}" type="presParOf" srcId="{CF1A0262-F1AF-464E-8D39-148442D68C29}" destId="{718C0B2A-0956-4530-A62A-9244826662A8}" srcOrd="5" destOrd="0" presId="urn:microsoft.com/office/officeart/2005/8/layout/list1"/>
    <dgm:cxn modelId="{ACFBD3D5-C1D9-4741-A5B0-D7D3FB60EEA7}" type="presParOf" srcId="{CF1A0262-F1AF-464E-8D39-148442D68C29}" destId="{CF73903E-1E15-40EF-9AD0-A503AB5C49DB}" srcOrd="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65EDE-AF7A-4A45-A70E-FBA426A33674}" type="datetimeFigureOut">
              <a:rPr lang="en-US" smtClean="0"/>
              <a:pPr/>
              <a:t>29-Jul-13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BC22C3-EE00-4096-A930-48AAA0706C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141F2-7D2E-4FE5-8483-7D4F00E92ACA}" type="datetimeFigureOut">
              <a:rPr lang="en-US" smtClean="0"/>
              <a:pPr/>
              <a:t>29-Jul-13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28E75-18C9-4EC4-B1E5-FB3456AB9B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6ED2406-5A52-4ED0-8875-B5E43376C1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D45FD22-3315-4280-9207-55256B229D6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82BA140-5C78-496A-8C2D-B559BD43BA8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6F2871D-B997-4B2B-AA3F-9B51CE8509A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9E79D5E-1BA6-4D6E-8654-A667A9106F2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FB25C0D-8479-45B5-9A16-C69D8E4701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83FC540-A5BF-44B9-BAB5-337FF3F2E9A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397F7F1F-1E99-4C69-BEFF-99C67C616EE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A7E58F7-F075-4356-8A28-F0638AAE448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02A69FE-FEA9-4D4C-A0F7-C4FF2EA6B96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2C0A408-4285-449F-9067-E8BC46A6174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671C117-6D4A-40C2-B747-370F8980D577}"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DD6DF09-16AA-47C1-A918-7EEFF92AD08E}"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0F1F4-A0F4-4D78-ADCC-223CCCB3982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007139E-863A-4DB7-A02F-4A17325173B6}"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FECF431-6354-44E6-9A8F-5F09933B7AF4}"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9AB8E16-C6D1-400C-8099-52784B008DB3}"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5D18C65-FD7F-4798-85E8-779D3ED06EC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027603A7-6D85-490B-8A63-D376F8B51852}"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0F7C0C0-97D5-42CB-9CCF-E7FF43C35D2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B970AF5-7972-4AB2-9F23-7BCEEE021D9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74918691-FDFE-41B7-8661-1D0988E108F6}"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FDDAEAB-5FE0-4B4B-B5A0-64A1036E7B1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1C32D334-C706-43B7-898C-397D562A2AF0}"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8313" y="620713"/>
            <a:ext cx="8280400" cy="5400675"/>
          </a:xfrm>
        </p:spPr>
        <p:txBody>
          <a:bodyPr/>
          <a:lstStyle/>
          <a:p>
            <a:pPr eaLnBrk="1" hangingPunct="1">
              <a:lnSpc>
                <a:spcPct val="90000"/>
              </a:lnSpc>
              <a:defRPr/>
            </a:pPr>
            <a:endParaRPr lang="en-US" sz="3600" dirty="0" smtClean="0">
              <a:solidFill>
                <a:srgbClr val="660033"/>
              </a:solidFill>
            </a:endParaRPr>
          </a:p>
          <a:p>
            <a:pPr eaLnBrk="1" hangingPunct="1">
              <a:lnSpc>
                <a:spcPct val="90000"/>
              </a:lnSpc>
              <a:defRPr/>
            </a:pPr>
            <a:r>
              <a:rPr lang="en-US" sz="4000" dirty="0" err="1" smtClean="0">
                <a:solidFill>
                  <a:srgbClr val="660033"/>
                </a:solidFill>
              </a:rPr>
              <a:t>Penerbitan</a:t>
            </a:r>
            <a:r>
              <a:rPr lang="en-US" sz="4000" dirty="0" smtClean="0">
                <a:solidFill>
                  <a:srgbClr val="660033"/>
                </a:solidFill>
              </a:rPr>
              <a:t> video </a:t>
            </a:r>
            <a:r>
              <a:rPr lang="en-US" sz="4000" dirty="0" err="1" smtClean="0">
                <a:solidFill>
                  <a:srgbClr val="660033"/>
                </a:solidFill>
              </a:rPr>
              <a:t>pendidikan</a:t>
            </a:r>
            <a:endParaRPr lang="en-US" sz="4000" dirty="0" smtClean="0">
              <a:solidFill>
                <a:srgbClr val="660033"/>
              </a:solidFill>
            </a:endParaRPr>
          </a:p>
          <a:p>
            <a:pPr eaLnBrk="1" hangingPunct="1">
              <a:lnSpc>
                <a:spcPct val="90000"/>
              </a:lnSpc>
              <a:defRPr/>
            </a:pPr>
            <a:endParaRPr lang="en-US" sz="3600" dirty="0" smtClean="0">
              <a:solidFill>
                <a:srgbClr val="660033"/>
              </a:solidFill>
            </a:endParaRPr>
          </a:p>
          <a:p>
            <a:pPr eaLnBrk="1" hangingPunct="1">
              <a:lnSpc>
                <a:spcPct val="90000"/>
              </a:lnSpc>
              <a:defRPr/>
            </a:pPr>
            <a:endParaRPr lang="en-US" sz="3600" dirty="0" smtClean="0">
              <a:solidFill>
                <a:srgbClr val="660033"/>
              </a:solidFill>
            </a:endParaRPr>
          </a:p>
          <a:p>
            <a:pPr eaLnBrk="1" hangingPunct="1">
              <a:lnSpc>
                <a:spcPct val="90000"/>
              </a:lnSpc>
              <a:defRPr/>
            </a:pPr>
            <a:r>
              <a:rPr lang="en-US" sz="3200" dirty="0" err="1" smtClean="0">
                <a:solidFill>
                  <a:srgbClr val="000066"/>
                </a:solidFill>
                <a:latin typeface="AR ESSENCE" pitchFamily="2" charset="0"/>
              </a:rPr>
              <a:t>MUhAMAd</a:t>
            </a:r>
            <a:r>
              <a:rPr lang="en-US" sz="3200" dirty="0" smtClean="0">
                <a:solidFill>
                  <a:srgbClr val="000066"/>
                </a:solidFill>
                <a:latin typeface="AR ESSENCE" pitchFamily="2" charset="0"/>
              </a:rPr>
              <a:t> </a:t>
            </a:r>
            <a:r>
              <a:rPr lang="en-US" sz="3200" dirty="0" smtClean="0">
                <a:solidFill>
                  <a:srgbClr val="000066"/>
                </a:solidFill>
                <a:latin typeface="AR ESSENCE" pitchFamily="2" charset="0"/>
              </a:rPr>
              <a:t>amin bin </a:t>
            </a:r>
            <a:r>
              <a:rPr lang="en-US" sz="3200" dirty="0" err="1" smtClean="0">
                <a:solidFill>
                  <a:srgbClr val="000066"/>
                </a:solidFill>
                <a:latin typeface="AR ESSENCE" pitchFamily="2" charset="0"/>
              </a:rPr>
              <a:t>trimo</a:t>
            </a:r>
            <a:endParaRPr lang="en-US" sz="3200" dirty="0" smtClean="0">
              <a:solidFill>
                <a:srgbClr val="000066"/>
              </a:solidFill>
              <a:latin typeface="AR ESSENCE" pitchFamily="2" charset="0"/>
            </a:endParaRPr>
          </a:p>
          <a:p>
            <a:pPr eaLnBrk="1" hangingPunct="1">
              <a:lnSpc>
                <a:spcPct val="90000"/>
              </a:lnSpc>
              <a:defRPr/>
            </a:pPr>
            <a:r>
              <a:rPr lang="en-US" sz="3200" dirty="0" err="1" smtClean="0">
                <a:solidFill>
                  <a:srgbClr val="000066"/>
                </a:solidFill>
                <a:latin typeface="AR ESSENCE" pitchFamily="2" charset="0"/>
              </a:rPr>
              <a:t>Aidha</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bt</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mohd</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noor</a:t>
            </a:r>
            <a:endParaRPr lang="en-US" sz="3200" dirty="0" smtClean="0">
              <a:solidFill>
                <a:srgbClr val="000066"/>
              </a:solidFill>
              <a:latin typeface="AR ESSENCE" pitchFamily="2" charset="0"/>
            </a:endParaRPr>
          </a:p>
          <a:p>
            <a:pPr eaLnBrk="1" hangingPunct="1">
              <a:lnSpc>
                <a:spcPct val="90000"/>
              </a:lnSpc>
              <a:defRPr/>
            </a:pPr>
            <a:r>
              <a:rPr lang="en-US" sz="3200" dirty="0" err="1" smtClean="0">
                <a:solidFill>
                  <a:srgbClr val="000066"/>
                </a:solidFill>
                <a:latin typeface="AR ESSENCE" pitchFamily="2" charset="0"/>
              </a:rPr>
              <a:t>Nur</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azmina</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bt</a:t>
            </a:r>
            <a:r>
              <a:rPr lang="en-US" sz="3200" dirty="0" smtClean="0">
                <a:solidFill>
                  <a:srgbClr val="000066"/>
                </a:solidFill>
                <a:latin typeface="AR ESSENCE" pitchFamily="2" charset="0"/>
              </a:rPr>
              <a:t> </a:t>
            </a:r>
            <a:r>
              <a:rPr lang="en-US" sz="3200" dirty="0" err="1" smtClean="0">
                <a:solidFill>
                  <a:srgbClr val="000066"/>
                </a:solidFill>
                <a:latin typeface="AR ESSENCE" pitchFamily="2" charset="0"/>
              </a:rPr>
              <a:t>suhaimi</a:t>
            </a:r>
            <a:endParaRPr lang="en-US" sz="3200" dirty="0">
              <a:solidFill>
                <a:srgbClr val="000066"/>
              </a:solidFill>
              <a:latin typeface="AR ESSENC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404813"/>
            <a:ext cx="7078662" cy="431800"/>
          </a:xfrm>
        </p:spPr>
        <p:txBody>
          <a:bodyPr/>
          <a:lstStyle/>
          <a:p>
            <a:pPr algn="l" eaLnBrk="1" hangingPunct="1"/>
            <a:r>
              <a:rPr lang="en-US" sz="2800" b="1" smtClean="0">
                <a:solidFill>
                  <a:srgbClr val="800000"/>
                </a:solidFill>
              </a:rPr>
              <a:t>Penerbitan Video Pendidikan</a:t>
            </a:r>
          </a:p>
        </p:txBody>
      </p:sp>
      <p:pic>
        <p:nvPicPr>
          <p:cNvPr id="22531" name="Picture 3"/>
          <p:cNvPicPr>
            <a:picLocks noChangeAspect="1" noChangeArrowheads="1"/>
          </p:cNvPicPr>
          <p:nvPr>
            <p:ph type="body" idx="1"/>
          </p:nvPr>
        </p:nvPicPr>
        <p:blipFill>
          <a:blip r:embed="rId2"/>
          <a:srcRect/>
          <a:stretch>
            <a:fillRect/>
          </a:stretch>
        </p:blipFill>
        <p:spPr>
          <a:xfrm>
            <a:off x="323850" y="1568450"/>
            <a:ext cx="8496300" cy="46688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404813"/>
            <a:ext cx="7078663" cy="431800"/>
          </a:xfrm>
        </p:spPr>
        <p:txBody>
          <a:bodyPr/>
          <a:lstStyle/>
          <a:p>
            <a:pPr algn="l" eaLnBrk="1" hangingPunct="1"/>
            <a:r>
              <a:rPr lang="en-US" sz="2800" b="1" smtClean="0">
                <a:solidFill>
                  <a:srgbClr val="800000"/>
                </a:solidFill>
              </a:rPr>
              <a:t>Penerbitan Video Pendidikan</a:t>
            </a:r>
          </a:p>
        </p:txBody>
      </p:sp>
      <p:sp>
        <p:nvSpPr>
          <p:cNvPr id="23555" name="Rectangle 3"/>
          <p:cNvSpPr>
            <a:spLocks noGrp="1" noChangeArrowheads="1"/>
          </p:cNvSpPr>
          <p:nvPr>
            <p:ph type="body" idx="1"/>
          </p:nvPr>
        </p:nvSpPr>
        <p:spPr>
          <a:xfrm>
            <a:off x="323850" y="1557338"/>
            <a:ext cx="7272338" cy="4381500"/>
          </a:xfrm>
        </p:spPr>
        <p:txBody>
          <a:bodyPr/>
          <a:lstStyle/>
          <a:p>
            <a:pPr eaLnBrk="1" hangingPunct="1">
              <a:buFontTx/>
              <a:buNone/>
            </a:pPr>
            <a:r>
              <a:rPr lang="en-US" sz="2800" b="1" smtClean="0"/>
              <a:t>Teknik Pengambaran: </a:t>
            </a:r>
          </a:p>
          <a:p>
            <a:pPr eaLnBrk="1" hangingPunct="1">
              <a:buFontTx/>
              <a:buNone/>
            </a:pPr>
            <a:r>
              <a:rPr lang="en-US" sz="2800" b="1" smtClean="0"/>
              <a:t>Jenis Jenis Shot</a:t>
            </a:r>
          </a:p>
          <a:p>
            <a:pPr eaLnBrk="1" hangingPunct="1">
              <a:buFontTx/>
              <a:buNone/>
            </a:pPr>
            <a:endParaRPr lang="en-US" sz="2800" b="1" smtClean="0"/>
          </a:p>
        </p:txBody>
      </p:sp>
      <p:pic>
        <p:nvPicPr>
          <p:cNvPr id="23556" name="Picture 4"/>
          <p:cNvPicPr>
            <a:picLocks noChangeAspect="1" noChangeArrowheads="1"/>
          </p:cNvPicPr>
          <p:nvPr/>
        </p:nvPicPr>
        <p:blipFill>
          <a:blip r:embed="rId2"/>
          <a:srcRect/>
          <a:stretch>
            <a:fillRect/>
          </a:stretch>
        </p:blipFill>
        <p:spPr bwMode="auto">
          <a:xfrm>
            <a:off x="684213" y="2636838"/>
            <a:ext cx="7991475"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476250"/>
            <a:ext cx="7078662" cy="431800"/>
          </a:xfrm>
        </p:spPr>
        <p:txBody>
          <a:bodyPr/>
          <a:lstStyle/>
          <a:p>
            <a:pPr algn="l" eaLnBrk="1" hangingPunct="1"/>
            <a:r>
              <a:rPr lang="en-US" sz="2800" b="1" smtClean="0">
                <a:solidFill>
                  <a:srgbClr val="800000"/>
                </a:solidFill>
              </a:rPr>
              <a:t>Penerbitan Video Pendidikan</a:t>
            </a:r>
          </a:p>
        </p:txBody>
      </p:sp>
      <p:pic>
        <p:nvPicPr>
          <p:cNvPr id="24579" name="Picture 3"/>
          <p:cNvPicPr>
            <a:picLocks noChangeAspect="1" noChangeArrowheads="1"/>
          </p:cNvPicPr>
          <p:nvPr>
            <p:ph type="body" idx="1"/>
          </p:nvPr>
        </p:nvPicPr>
        <p:blipFill>
          <a:blip r:embed="rId2"/>
          <a:srcRect/>
          <a:stretch>
            <a:fillRect/>
          </a:stretch>
        </p:blipFill>
        <p:spPr>
          <a:xfrm>
            <a:off x="539750" y="2000250"/>
            <a:ext cx="8280400" cy="4452938"/>
          </a:xfrm>
        </p:spPr>
      </p:pic>
      <p:sp>
        <p:nvSpPr>
          <p:cNvPr id="24580" name="Rectangle 4"/>
          <p:cNvSpPr>
            <a:spLocks noChangeArrowheads="1"/>
          </p:cNvSpPr>
          <p:nvPr/>
        </p:nvSpPr>
        <p:spPr bwMode="auto">
          <a:xfrm>
            <a:off x="395288" y="1557338"/>
            <a:ext cx="1987550" cy="366712"/>
          </a:xfrm>
          <a:prstGeom prst="rect">
            <a:avLst/>
          </a:prstGeom>
          <a:noFill/>
          <a:ln w="9525">
            <a:noFill/>
            <a:miter lim="800000"/>
            <a:headEnd/>
            <a:tailEnd/>
          </a:ln>
        </p:spPr>
        <p:txBody>
          <a:bodyPr wrap="none">
            <a:spAutoFit/>
          </a:bodyPr>
          <a:lstStyle/>
          <a:p>
            <a:r>
              <a:rPr lang="en-US" b="1"/>
              <a:t>Jenis Jenis Shot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850" y="476250"/>
            <a:ext cx="7078663" cy="431800"/>
          </a:xfrm>
        </p:spPr>
        <p:txBody>
          <a:bodyPr/>
          <a:lstStyle/>
          <a:p>
            <a:pPr algn="l" eaLnBrk="1" hangingPunct="1"/>
            <a:r>
              <a:rPr lang="en-US" sz="2800" b="1" smtClean="0">
                <a:solidFill>
                  <a:srgbClr val="800000"/>
                </a:solidFill>
              </a:rPr>
              <a:t>Penerbitan Video Pendidikan</a:t>
            </a:r>
          </a:p>
        </p:txBody>
      </p:sp>
      <p:sp>
        <p:nvSpPr>
          <p:cNvPr id="25603" name="Rectangle 3"/>
          <p:cNvSpPr>
            <a:spLocks noGrp="1" noChangeArrowheads="1"/>
          </p:cNvSpPr>
          <p:nvPr>
            <p:ph type="body" idx="1"/>
          </p:nvPr>
        </p:nvSpPr>
        <p:spPr>
          <a:xfrm>
            <a:off x="323850" y="1484313"/>
            <a:ext cx="8496300" cy="4381500"/>
          </a:xfrm>
        </p:spPr>
        <p:txBody>
          <a:bodyPr/>
          <a:lstStyle/>
          <a:p>
            <a:pPr eaLnBrk="1" hangingPunct="1">
              <a:buFontTx/>
              <a:buNone/>
            </a:pPr>
            <a:r>
              <a:rPr lang="en-US" sz="2400" smtClean="0"/>
              <a:t>    Contoh; shot-shot yang baik dan shot-shot yang dilarang.</a:t>
            </a:r>
          </a:p>
          <a:p>
            <a:pPr eaLnBrk="1" hangingPunct="1">
              <a:buFontTx/>
              <a:buNone/>
            </a:pPr>
            <a:endParaRPr lang="en-US" sz="2400" smtClean="0"/>
          </a:p>
        </p:txBody>
      </p:sp>
      <p:pic>
        <p:nvPicPr>
          <p:cNvPr id="25604" name="Picture 4"/>
          <p:cNvPicPr>
            <a:picLocks noChangeAspect="1" noChangeArrowheads="1"/>
          </p:cNvPicPr>
          <p:nvPr/>
        </p:nvPicPr>
        <p:blipFill>
          <a:blip r:embed="rId2"/>
          <a:srcRect/>
          <a:stretch>
            <a:fillRect/>
          </a:stretch>
        </p:blipFill>
        <p:spPr bwMode="auto">
          <a:xfrm>
            <a:off x="323850" y="2060575"/>
            <a:ext cx="8496300"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476250"/>
            <a:ext cx="7078662" cy="431800"/>
          </a:xfrm>
        </p:spPr>
        <p:txBody>
          <a:bodyPr/>
          <a:lstStyle/>
          <a:p>
            <a:pPr algn="l" eaLnBrk="1" hangingPunct="1"/>
            <a:r>
              <a:rPr lang="en-US" sz="2800" b="1" smtClean="0">
                <a:solidFill>
                  <a:srgbClr val="800000"/>
                </a:solidFill>
              </a:rPr>
              <a:t>Penerbitan Video Pendidikan</a:t>
            </a:r>
          </a:p>
        </p:txBody>
      </p:sp>
      <p:sp>
        <p:nvSpPr>
          <p:cNvPr id="26627" name="Rectangle 3"/>
          <p:cNvSpPr>
            <a:spLocks noGrp="1" noChangeArrowheads="1"/>
          </p:cNvSpPr>
          <p:nvPr>
            <p:ph type="body" idx="1"/>
          </p:nvPr>
        </p:nvSpPr>
        <p:spPr>
          <a:xfrm>
            <a:off x="323850" y="1484313"/>
            <a:ext cx="8569325" cy="4381500"/>
          </a:xfrm>
        </p:spPr>
        <p:txBody>
          <a:bodyPr/>
          <a:lstStyle/>
          <a:p>
            <a:pPr eaLnBrk="1" hangingPunct="1">
              <a:buFontTx/>
              <a:buNone/>
            </a:pPr>
            <a:r>
              <a:rPr lang="en-US" sz="2400" smtClean="0"/>
              <a:t>    Contoh; shot-shot yang baik dan shot-shot yang dilarang.</a:t>
            </a:r>
          </a:p>
          <a:p>
            <a:pPr eaLnBrk="1" hangingPunct="1">
              <a:buFontTx/>
              <a:buNone/>
            </a:pPr>
            <a:endParaRPr lang="en-US" sz="2400" smtClean="0"/>
          </a:p>
        </p:txBody>
      </p:sp>
      <p:pic>
        <p:nvPicPr>
          <p:cNvPr id="26628" name="Picture 6"/>
          <p:cNvPicPr>
            <a:picLocks noChangeAspect="1" noChangeArrowheads="1"/>
          </p:cNvPicPr>
          <p:nvPr/>
        </p:nvPicPr>
        <p:blipFill>
          <a:blip r:embed="rId2"/>
          <a:srcRect/>
          <a:stretch>
            <a:fillRect/>
          </a:stretch>
        </p:blipFill>
        <p:spPr bwMode="auto">
          <a:xfrm>
            <a:off x="323850" y="2133600"/>
            <a:ext cx="6192838" cy="4248150"/>
          </a:xfrm>
          <a:prstGeom prst="rect">
            <a:avLst/>
          </a:prstGeom>
          <a:noFill/>
          <a:ln w="9525">
            <a:noFill/>
            <a:miter lim="800000"/>
            <a:headEnd/>
            <a:tailEnd/>
          </a:ln>
        </p:spPr>
      </p:pic>
      <p:pic>
        <p:nvPicPr>
          <p:cNvPr id="26629" name="Picture 7"/>
          <p:cNvPicPr>
            <a:picLocks noChangeAspect="1" noChangeArrowheads="1"/>
          </p:cNvPicPr>
          <p:nvPr/>
        </p:nvPicPr>
        <p:blipFill>
          <a:blip r:embed="rId3"/>
          <a:srcRect/>
          <a:stretch>
            <a:fillRect/>
          </a:stretch>
        </p:blipFill>
        <p:spPr bwMode="auto">
          <a:xfrm>
            <a:off x="6732588" y="2852738"/>
            <a:ext cx="2087562"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476250"/>
            <a:ext cx="7078662" cy="431800"/>
          </a:xfrm>
        </p:spPr>
        <p:txBody>
          <a:bodyPr/>
          <a:lstStyle/>
          <a:p>
            <a:pPr algn="l" eaLnBrk="1" hangingPunct="1"/>
            <a:r>
              <a:rPr lang="en-US" sz="2800" b="1" smtClean="0">
                <a:solidFill>
                  <a:srgbClr val="800000"/>
                </a:solidFill>
              </a:rPr>
              <a:t>Penerbitan Video Pendidikan</a:t>
            </a:r>
          </a:p>
        </p:txBody>
      </p:sp>
      <p:sp>
        <p:nvSpPr>
          <p:cNvPr id="27651" name="Rectangle 3"/>
          <p:cNvSpPr>
            <a:spLocks noGrp="1" noChangeArrowheads="1"/>
          </p:cNvSpPr>
          <p:nvPr>
            <p:ph type="body" idx="1"/>
          </p:nvPr>
        </p:nvSpPr>
        <p:spPr>
          <a:xfrm>
            <a:off x="250825" y="1557338"/>
            <a:ext cx="7272338" cy="4381500"/>
          </a:xfrm>
        </p:spPr>
        <p:txBody>
          <a:bodyPr/>
          <a:lstStyle/>
          <a:p>
            <a:pPr eaLnBrk="1" hangingPunct="1">
              <a:buFontTx/>
              <a:buNone/>
            </a:pPr>
            <a:r>
              <a:rPr lang="en-US" smtClean="0"/>
              <a:t>Jenis-jenis pergerakan kamera.</a:t>
            </a:r>
          </a:p>
          <a:p>
            <a:pPr eaLnBrk="1" hangingPunct="1">
              <a:buFontTx/>
              <a:buNone/>
            </a:pPr>
            <a:endParaRPr lang="en-US" sz="2400" smtClean="0"/>
          </a:p>
        </p:txBody>
      </p:sp>
      <p:pic>
        <p:nvPicPr>
          <p:cNvPr id="27652" name="Picture 4"/>
          <p:cNvPicPr>
            <a:picLocks noChangeAspect="1" noChangeArrowheads="1"/>
          </p:cNvPicPr>
          <p:nvPr/>
        </p:nvPicPr>
        <p:blipFill>
          <a:blip r:embed="rId2"/>
          <a:srcRect/>
          <a:stretch>
            <a:fillRect/>
          </a:stretch>
        </p:blipFill>
        <p:spPr bwMode="auto">
          <a:xfrm>
            <a:off x="395288" y="2133600"/>
            <a:ext cx="8497887"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476250"/>
            <a:ext cx="7078663" cy="431800"/>
          </a:xfrm>
        </p:spPr>
        <p:txBody>
          <a:bodyPr/>
          <a:lstStyle/>
          <a:p>
            <a:pPr algn="l" eaLnBrk="1" hangingPunct="1"/>
            <a:r>
              <a:rPr lang="en-US" sz="2800" b="1" smtClean="0">
                <a:solidFill>
                  <a:srgbClr val="800000"/>
                </a:solidFill>
              </a:rPr>
              <a:t>Penerbitan Video Pendidikan</a:t>
            </a:r>
          </a:p>
        </p:txBody>
      </p:sp>
      <p:pic>
        <p:nvPicPr>
          <p:cNvPr id="28675" name="Picture 3"/>
          <p:cNvPicPr>
            <a:picLocks noChangeAspect="1" noChangeArrowheads="1"/>
          </p:cNvPicPr>
          <p:nvPr>
            <p:ph type="body" idx="1"/>
          </p:nvPr>
        </p:nvPicPr>
        <p:blipFill>
          <a:blip r:embed="rId2"/>
          <a:srcRect/>
          <a:stretch>
            <a:fillRect/>
          </a:stretch>
        </p:blipFill>
        <p:spPr>
          <a:xfrm>
            <a:off x="323850" y="1341438"/>
            <a:ext cx="8424863" cy="51720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Penerbitan Video Pendidikan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14356"/>
          <a:ext cx="82296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85794"/>
          <a:ext cx="82296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04813"/>
            <a:ext cx="7078662" cy="431800"/>
          </a:xfrm>
        </p:spPr>
        <p:txBody>
          <a:bodyPr/>
          <a:lstStyle/>
          <a:p>
            <a:pPr algn="l" eaLnBrk="1" hangingPunct="1"/>
            <a:r>
              <a:rPr lang="en-US" sz="2800" b="1" smtClean="0">
                <a:solidFill>
                  <a:srgbClr val="800000"/>
                </a:solidFill>
              </a:rPr>
              <a:t>Pengenalan</a:t>
            </a:r>
          </a:p>
        </p:txBody>
      </p:sp>
      <p:sp>
        <p:nvSpPr>
          <p:cNvPr id="14339" name="Rectangle 3"/>
          <p:cNvSpPr>
            <a:spLocks noGrp="1" noChangeArrowheads="1"/>
          </p:cNvSpPr>
          <p:nvPr>
            <p:ph type="body" idx="1"/>
          </p:nvPr>
        </p:nvSpPr>
        <p:spPr>
          <a:xfrm>
            <a:off x="539750" y="1268413"/>
            <a:ext cx="8064500" cy="5040312"/>
          </a:xfrm>
        </p:spPr>
        <p:txBody>
          <a:bodyPr/>
          <a:lstStyle/>
          <a:p>
            <a:pPr eaLnBrk="1" hangingPunct="1"/>
            <a:r>
              <a:rPr lang="en-US" sz="2400" smtClean="0"/>
              <a:t>Video adalah merupakan salah satu daripada media bergerak.Ia boleh menghasilkan imej yang realistik dan sangat bermanfaat dalam penyampaian sesuatu mesej kepada penonton.</a:t>
            </a:r>
          </a:p>
          <a:p>
            <a:pPr eaLnBrk="1" hangingPunct="1"/>
            <a:r>
              <a:rPr lang="en-US" sz="2400" smtClean="0"/>
              <a:t>Dalam proses pengajaran dan pembelajaran, media ini mempunyai beberapa keistimewaan;</a:t>
            </a:r>
          </a:p>
          <a:p>
            <a:pPr eaLnBrk="1" hangingPunct="1"/>
            <a:r>
              <a:rPr lang="en-US" sz="2400" smtClean="0"/>
              <a:t>Selain daripada keupayaannya menunjukkan imej yang begerak seperti merakam seekor harimau bintang ketika berlari, media ini juga dapat mempercepatkan dan melambatkan masa. Pergerakkan harimau bintang yang terlalu laju boleh diperlahankan dengan teknik gerak perlahan, malah pergerakan itu boleh dibekukan</a:t>
            </a:r>
          </a:p>
          <a:p>
            <a:pPr eaLnBrk="1" hangingPunct="1">
              <a:buFontTx/>
              <a:buNone/>
            </a:pPr>
            <a:endParaRPr lang="en-US"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71480"/>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500042"/>
          <a:ext cx="8229600" cy="58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14356"/>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5750" y="3071813"/>
            <a:ext cx="8534400" cy="758825"/>
          </a:xfrm>
        </p:spPr>
        <p:txBody>
          <a:bodyPr>
            <a:noAutofit/>
          </a:bodyPr>
          <a:lstStyle/>
          <a:p>
            <a:pPr algn="ctr"/>
            <a:r>
              <a:rPr lang="en-US" sz="5400" dirty="0" smtClean="0"/>
              <a:t>Sekian</a:t>
            </a:r>
            <a:br>
              <a:rPr lang="en-US" sz="5400" dirty="0" smtClean="0"/>
            </a:br>
            <a:r>
              <a:rPr lang="en-US" sz="5400" dirty="0" smtClean="0"/>
              <a:t>Terima Kasih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476250"/>
            <a:ext cx="7078663" cy="431800"/>
          </a:xfrm>
        </p:spPr>
        <p:txBody>
          <a:bodyPr/>
          <a:lstStyle/>
          <a:p>
            <a:pPr algn="l" eaLnBrk="1" hangingPunct="1"/>
            <a:r>
              <a:rPr lang="en-US" sz="2800" b="1" smtClean="0">
                <a:solidFill>
                  <a:srgbClr val="800000"/>
                </a:solidFill>
              </a:rPr>
              <a:t>Pengenalan</a:t>
            </a:r>
          </a:p>
        </p:txBody>
      </p:sp>
      <p:sp>
        <p:nvSpPr>
          <p:cNvPr id="15363" name="Rectangle 3"/>
          <p:cNvSpPr>
            <a:spLocks noGrp="1" noChangeArrowheads="1"/>
          </p:cNvSpPr>
          <p:nvPr>
            <p:ph type="body" idx="1"/>
          </p:nvPr>
        </p:nvSpPr>
        <p:spPr>
          <a:xfrm>
            <a:off x="468313" y="1557338"/>
            <a:ext cx="8280400" cy="4464050"/>
          </a:xfrm>
        </p:spPr>
        <p:txBody>
          <a:bodyPr/>
          <a:lstStyle/>
          <a:p>
            <a:pPr eaLnBrk="1" hangingPunct="1">
              <a:lnSpc>
                <a:spcPct val="90000"/>
              </a:lnSpc>
            </a:pPr>
            <a:r>
              <a:rPr lang="en-US" sz="2800" smtClean="0"/>
              <a:t>Video juga berupaya membawa masuk peristiwa yang berlaku di luar bilik darjah atau peristiwa-peristiwa berbahaya seperti letupan gunung berapi ke dalam bilik darjah.</a:t>
            </a:r>
          </a:p>
          <a:p>
            <a:pPr eaLnBrk="1" hangingPunct="1">
              <a:lnSpc>
                <a:spcPct val="90000"/>
              </a:lnSpc>
            </a:pPr>
            <a:r>
              <a:rPr lang="en-US" sz="2800" smtClean="0"/>
              <a:t>Video berupaya merakam imej dekat dan jauh. Ini bermakna video boleh memanipulasi ruang. Pergerakan sel-sel darah dalam tubuh badan boleh dilihat oleh murid-murid,</a:t>
            </a:r>
          </a:p>
          <a:p>
            <a:pPr eaLnBrk="1" hangingPunct="1">
              <a:lnSpc>
                <a:spcPct val="90000"/>
              </a:lnSpc>
              <a:buFontTx/>
              <a:buNone/>
            </a:pPr>
            <a:endParaRPr lang="en-US"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476250"/>
            <a:ext cx="7078663" cy="431800"/>
          </a:xfrm>
        </p:spPr>
        <p:txBody>
          <a:bodyPr/>
          <a:lstStyle/>
          <a:p>
            <a:pPr algn="l" eaLnBrk="1" hangingPunct="1"/>
            <a:r>
              <a:rPr lang="en-US" sz="2800" b="1" smtClean="0">
                <a:solidFill>
                  <a:srgbClr val="800000"/>
                </a:solidFill>
              </a:rPr>
              <a:t>Penerbitan Video Pendidikan</a:t>
            </a:r>
          </a:p>
        </p:txBody>
      </p:sp>
      <p:sp>
        <p:nvSpPr>
          <p:cNvPr id="16387" name="Rectangle 3"/>
          <p:cNvSpPr>
            <a:spLocks noGrp="1" noChangeArrowheads="1"/>
          </p:cNvSpPr>
          <p:nvPr>
            <p:ph type="body" idx="1"/>
          </p:nvPr>
        </p:nvSpPr>
        <p:spPr>
          <a:xfrm>
            <a:off x="611188" y="1773238"/>
            <a:ext cx="7272337" cy="4381500"/>
          </a:xfrm>
        </p:spPr>
        <p:txBody>
          <a:bodyPr/>
          <a:lstStyle/>
          <a:p>
            <a:pPr marL="609600" indent="-609600" eaLnBrk="1" hangingPunct="1">
              <a:buFontTx/>
              <a:buNone/>
            </a:pPr>
            <a:r>
              <a:rPr lang="en-US" b="1" smtClean="0"/>
              <a:t>Jenis-Jenis Kamera Video</a:t>
            </a:r>
            <a:endParaRPr lang="en-US" smtClean="0"/>
          </a:p>
          <a:p>
            <a:pPr marL="609600" indent="-609600" eaLnBrk="1" hangingPunct="1">
              <a:buFontTx/>
              <a:buAutoNum type="arabicPeriod"/>
            </a:pPr>
            <a:r>
              <a:rPr lang="en-US" smtClean="0"/>
              <a:t>Kamera video analog</a:t>
            </a:r>
          </a:p>
          <a:p>
            <a:pPr marL="609600" indent="-609600" eaLnBrk="1" hangingPunct="1">
              <a:buFontTx/>
              <a:buAutoNum type="arabicPeriod"/>
            </a:pPr>
            <a:r>
              <a:rPr lang="en-US" smtClean="0"/>
              <a:t>Kamera video digital</a:t>
            </a:r>
          </a:p>
          <a:p>
            <a:pPr marL="609600" indent="-609600" eaLnBrk="1" hangingPunct="1">
              <a:buFontTx/>
              <a:buAutoNum type="arabicPeriod"/>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476250"/>
            <a:ext cx="7078662" cy="431800"/>
          </a:xfrm>
        </p:spPr>
        <p:txBody>
          <a:bodyPr/>
          <a:lstStyle/>
          <a:p>
            <a:pPr algn="l" eaLnBrk="1" hangingPunct="1"/>
            <a:r>
              <a:rPr lang="en-US" sz="2800" b="1" smtClean="0">
                <a:solidFill>
                  <a:srgbClr val="800000"/>
                </a:solidFill>
              </a:rPr>
              <a:t>Penerbitan Video Pendidikan</a:t>
            </a:r>
          </a:p>
        </p:txBody>
      </p:sp>
      <p:sp>
        <p:nvSpPr>
          <p:cNvPr id="17411" name="Rectangle 3"/>
          <p:cNvSpPr>
            <a:spLocks noGrp="1" noChangeArrowheads="1"/>
          </p:cNvSpPr>
          <p:nvPr>
            <p:ph type="body" idx="1"/>
          </p:nvPr>
        </p:nvSpPr>
        <p:spPr>
          <a:xfrm>
            <a:off x="395288" y="1557338"/>
            <a:ext cx="7272337" cy="4381500"/>
          </a:xfrm>
        </p:spPr>
        <p:txBody>
          <a:bodyPr/>
          <a:lstStyle/>
          <a:p>
            <a:pPr eaLnBrk="1" hangingPunct="1">
              <a:buFontTx/>
              <a:buNone/>
            </a:pPr>
            <a:r>
              <a:rPr lang="en-US" sz="2800" b="1" smtClean="0"/>
              <a:t>Kamera video analog</a:t>
            </a:r>
          </a:p>
          <a:p>
            <a:pPr eaLnBrk="1" hangingPunct="1"/>
            <a:r>
              <a:rPr lang="en-US" sz="2800" smtClean="0"/>
              <a:t>Kamera video jenis ini merakam imej dan menyimpannya dalam bentuk analog. </a:t>
            </a:r>
          </a:p>
          <a:p>
            <a:pPr eaLnBrk="1" hangingPunct="1"/>
            <a:r>
              <a:rPr lang="en-US" sz="2800" smtClean="0"/>
              <a:t>Kamera ini menggunakan tape magnetik dalam bentuk kaset video dalam pelbagai format seperti format VHS, VHS-C, Hi 8 dan U-matic. Saiz kaset ini berbeza-beza dan hanya boleh dimainkan pada pemain video yang sesuai dengannya sahaja.</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476250"/>
            <a:ext cx="7078662" cy="431800"/>
          </a:xfrm>
        </p:spPr>
        <p:txBody>
          <a:bodyPr/>
          <a:lstStyle/>
          <a:p>
            <a:pPr algn="l" eaLnBrk="1" hangingPunct="1"/>
            <a:r>
              <a:rPr lang="en-US" sz="2800" b="1" smtClean="0">
                <a:solidFill>
                  <a:srgbClr val="800000"/>
                </a:solidFill>
              </a:rPr>
              <a:t>Penerbitan Video Pendidikan</a:t>
            </a:r>
          </a:p>
        </p:txBody>
      </p:sp>
      <p:pic>
        <p:nvPicPr>
          <p:cNvPr id="18435" name="Picture 4"/>
          <p:cNvPicPr>
            <a:picLocks noChangeAspect="1" noChangeArrowheads="1"/>
          </p:cNvPicPr>
          <p:nvPr/>
        </p:nvPicPr>
        <p:blipFill>
          <a:blip r:embed="rId2"/>
          <a:srcRect/>
          <a:stretch>
            <a:fillRect/>
          </a:stretch>
        </p:blipFill>
        <p:spPr bwMode="auto">
          <a:xfrm>
            <a:off x="395288" y="1557338"/>
            <a:ext cx="835342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476250"/>
            <a:ext cx="7078662" cy="431800"/>
          </a:xfrm>
        </p:spPr>
        <p:txBody>
          <a:bodyPr/>
          <a:lstStyle/>
          <a:p>
            <a:pPr algn="l" eaLnBrk="1" hangingPunct="1"/>
            <a:r>
              <a:rPr lang="en-US" sz="2800" b="1" smtClean="0">
                <a:solidFill>
                  <a:srgbClr val="800000"/>
                </a:solidFill>
              </a:rPr>
              <a:t>Penerbitan Video Pendidikan</a:t>
            </a:r>
          </a:p>
        </p:txBody>
      </p:sp>
      <p:sp>
        <p:nvSpPr>
          <p:cNvPr id="19459" name="Rectangle 3"/>
          <p:cNvSpPr>
            <a:spLocks noGrp="1" noChangeArrowheads="1"/>
          </p:cNvSpPr>
          <p:nvPr>
            <p:ph type="body" idx="1"/>
          </p:nvPr>
        </p:nvSpPr>
        <p:spPr>
          <a:xfrm>
            <a:off x="395288" y="1557338"/>
            <a:ext cx="8353425" cy="4381500"/>
          </a:xfrm>
        </p:spPr>
        <p:txBody>
          <a:bodyPr/>
          <a:lstStyle/>
          <a:p>
            <a:pPr eaLnBrk="1" hangingPunct="1">
              <a:buFontTx/>
              <a:buNone/>
            </a:pPr>
            <a:r>
              <a:rPr lang="en-US" sz="2800" b="1" smtClean="0"/>
              <a:t>Kamera video digital</a:t>
            </a:r>
          </a:p>
          <a:p>
            <a:pPr eaLnBrk="1" hangingPunct="1"/>
            <a:r>
              <a:rPr lang="en-US" sz="2800" smtClean="0"/>
              <a:t>Kamera video jenis ini merakam imej dan menyimpannya dalam bentuk digital.</a:t>
            </a:r>
          </a:p>
          <a:p>
            <a:pPr eaLnBrk="1" hangingPunct="1"/>
            <a:r>
              <a:rPr lang="en-US" sz="2800" smtClean="0"/>
              <a:t> Kamera ini menggunakan kaset video dalam saiz yang kecil biasanya dalam format DVC (Digital Video Cassette). </a:t>
            </a:r>
          </a:p>
          <a:p>
            <a:pPr eaLnBrk="1" hangingPunct="1"/>
            <a:r>
              <a:rPr lang="en-US" sz="2800" smtClean="0"/>
              <a:t>Kamera video ini boleh disambungkan terus ke komputer dengan menggunakan kabel firewire.</a:t>
            </a:r>
          </a:p>
          <a:p>
            <a:pPr eaLnBrk="1" hangingPunct="1"/>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04813"/>
            <a:ext cx="7078662" cy="431800"/>
          </a:xfrm>
        </p:spPr>
        <p:txBody>
          <a:bodyPr/>
          <a:lstStyle/>
          <a:p>
            <a:pPr algn="l" eaLnBrk="1" hangingPunct="1"/>
            <a:r>
              <a:rPr lang="en-US" sz="2800" b="1" smtClean="0">
                <a:solidFill>
                  <a:srgbClr val="800000"/>
                </a:solidFill>
              </a:rPr>
              <a:t>Penerbitan Video Pendidikan</a:t>
            </a:r>
          </a:p>
        </p:txBody>
      </p:sp>
      <p:pic>
        <p:nvPicPr>
          <p:cNvPr id="20483" name="Picture 3"/>
          <p:cNvPicPr>
            <a:picLocks noChangeAspect="1" noChangeArrowheads="1"/>
          </p:cNvPicPr>
          <p:nvPr>
            <p:ph type="body" idx="1"/>
          </p:nvPr>
        </p:nvPicPr>
        <p:blipFill>
          <a:blip r:embed="rId2"/>
          <a:srcRect/>
          <a:stretch>
            <a:fillRect/>
          </a:stretch>
        </p:blipFill>
        <p:spPr>
          <a:xfrm>
            <a:off x="395288" y="1557338"/>
            <a:ext cx="8424862" cy="48244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7078662" cy="431800"/>
          </a:xfrm>
        </p:spPr>
        <p:txBody>
          <a:bodyPr/>
          <a:lstStyle/>
          <a:p>
            <a:pPr algn="l" eaLnBrk="1" hangingPunct="1"/>
            <a:r>
              <a:rPr lang="en-US" sz="2800" b="1" smtClean="0">
                <a:solidFill>
                  <a:srgbClr val="800000"/>
                </a:solidFill>
              </a:rPr>
              <a:t>Penerbitan Video Pendidikan</a:t>
            </a:r>
          </a:p>
        </p:txBody>
      </p:sp>
      <p:pic>
        <p:nvPicPr>
          <p:cNvPr id="21507" name="Picture 3"/>
          <p:cNvPicPr>
            <a:picLocks noChangeAspect="1" noChangeArrowheads="1"/>
          </p:cNvPicPr>
          <p:nvPr>
            <p:ph type="body" idx="1"/>
          </p:nvPr>
        </p:nvPicPr>
        <p:blipFill>
          <a:blip r:embed="rId2"/>
          <a:srcRect/>
          <a:stretch>
            <a:fillRect/>
          </a:stretch>
        </p:blipFill>
        <p:spPr>
          <a:xfrm>
            <a:off x="323850" y="1557338"/>
            <a:ext cx="8424863" cy="475138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1265</TotalTime>
  <Words>572</Words>
  <Application>Microsoft Office PowerPoint</Application>
  <PresentationFormat>On-screen Show (4:3)</PresentationFormat>
  <Paragraphs>71</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Concourse</vt:lpstr>
      <vt:lpstr>Civic</vt:lpstr>
      <vt:lpstr>Slide 1</vt:lpstr>
      <vt:lpstr>Pengenalan</vt:lpstr>
      <vt:lpstr>Pengenalan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Penerbitan Video Pendidikan</vt:lpstr>
      <vt:lpstr>Slide 18</vt:lpstr>
      <vt:lpstr>Slide 19</vt:lpstr>
      <vt:lpstr>Slide 20</vt:lpstr>
      <vt:lpstr>Slide 21</vt:lpstr>
      <vt:lpstr>Slide 22</vt:lpstr>
      <vt:lpstr>Sekian Terima Kasih</vt:lpstr>
    </vt:vector>
  </TitlesOfParts>
  <Company>MOE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dc:creator>
  <cp:lastModifiedBy>User</cp:lastModifiedBy>
  <cp:revision>43</cp:revision>
  <dcterms:created xsi:type="dcterms:W3CDTF">2008-06-19T04:36:48Z</dcterms:created>
  <dcterms:modified xsi:type="dcterms:W3CDTF">2013-07-29T00:00:58Z</dcterms:modified>
</cp:coreProperties>
</file>